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sldSz cx="12192000" cy="6858000"/>
  <p:notesSz cx="6858000" cy="9144000"/>
  <p:embeddedFontLst>
    <p:embeddedFont>
      <p:font typeface="Century Gothic" panose="020B0502020202020204" pitchFamily="34" charset="0"/>
      <p:regular r:id="rId16"/>
      <p:bold r:id="rId17"/>
      <p:italic r:id="rId18"/>
      <p:boldItalic r:id="rId1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22" roundtripDataSignature="AMtx7mgBIkemUI+jn4+3X+O7qirAH2e3Q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36" d="100"/>
          <a:sy n="36" d="100"/>
        </p:scale>
        <p:origin x="972"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customschemas.google.com/relationships/presentationmetadata" Target="metadata"/><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hubhkarman Singh" userId="944ffa2b01dc9f73" providerId="LiveId" clId="{BC6DC9EB-1004-4D17-9764-E5283167E554}"/>
    <pc:docChg chg="modSld">
      <pc:chgData name="Shubhkarman Singh" userId="944ffa2b01dc9f73" providerId="LiveId" clId="{BC6DC9EB-1004-4D17-9764-E5283167E554}" dt="2023-04-27T17:30:34.212" v="1" actId="20577"/>
      <pc:docMkLst>
        <pc:docMk/>
      </pc:docMkLst>
      <pc:sldChg chg="modSp mod">
        <pc:chgData name="Shubhkarman Singh" userId="944ffa2b01dc9f73" providerId="LiveId" clId="{BC6DC9EB-1004-4D17-9764-E5283167E554}" dt="2023-04-27T17:30:34.212" v="1" actId="20577"/>
        <pc:sldMkLst>
          <pc:docMk/>
          <pc:sldMk cId="0" sldId="256"/>
        </pc:sldMkLst>
        <pc:spChg chg="mod">
          <ac:chgData name="Shubhkarman Singh" userId="944ffa2b01dc9f73" providerId="LiveId" clId="{BC6DC9EB-1004-4D17-9764-E5283167E554}" dt="2023-04-27T17:30:34.212" v="1" actId="20577"/>
          <ac:spMkLst>
            <pc:docMk/>
            <pc:sldMk cId="0" sldId="256"/>
            <ac:spMk id="146"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2" name="Google Shape;14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2" name="Google Shape;202;p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8" name="Google Shape;208;p1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4" name="Google Shape;214;p1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9" name="Google Shape;219;p1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9" name="Google Shape;149;p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4" name="Google Shape;154;p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2374c0d89ad_0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2374c0d89a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7" name="Google Shape;167;p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4" name="Google Shape;174;p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1" name="Google Shape;181;p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8" name="Google Shape;188;p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5" name="Google Shape;195;p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2"/>
        <p:cNvGrpSpPr/>
        <p:nvPr/>
      </p:nvGrpSpPr>
      <p:grpSpPr>
        <a:xfrm>
          <a:off x="0" y="0"/>
          <a:ext cx="0" cy="0"/>
          <a:chOff x="0" y="0"/>
          <a:chExt cx="0" cy="0"/>
        </a:xfrm>
      </p:grpSpPr>
      <p:pic>
        <p:nvPicPr>
          <p:cNvPr id="13" name="Google Shape;13;p14"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4" name="Google Shape;14;p14"/>
          <p:cNvSpPr txBox="1">
            <a:spLocks noGrp="1"/>
          </p:cNvSpPr>
          <p:nvPr>
            <p:ph type="ctrTitle"/>
          </p:nvPr>
        </p:nvSpPr>
        <p:spPr>
          <a:xfrm>
            <a:off x="1371600" y="1803405"/>
            <a:ext cx="9448800" cy="1825096"/>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6000"/>
              <a:buFont typeface="Century Gothic"/>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 name="Google Shape;15;p14"/>
          <p:cNvSpPr txBox="1">
            <a:spLocks noGrp="1"/>
          </p:cNvSpPr>
          <p:nvPr>
            <p:ph type="subTitle" idx="1"/>
          </p:nvPr>
        </p:nvSpPr>
        <p:spPr>
          <a:xfrm>
            <a:off x="1371600" y="3632201"/>
            <a:ext cx="9448800" cy="6858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lt1"/>
              </a:buClr>
              <a:buSzPts val="2000"/>
              <a:buNone/>
              <a:defRPr sz="2000"/>
            </a:lvl1pPr>
            <a:lvl2pPr lvl="1" algn="ctr">
              <a:lnSpc>
                <a:spcPct val="90000"/>
              </a:lnSpc>
              <a:spcBef>
                <a:spcPts val="500"/>
              </a:spcBef>
              <a:spcAft>
                <a:spcPts val="0"/>
              </a:spcAft>
              <a:buClr>
                <a:schemeClr val="lt1"/>
              </a:buClr>
              <a:buSzPts val="2000"/>
              <a:buNone/>
              <a:defRPr sz="2000"/>
            </a:lvl2pPr>
            <a:lvl3pPr lvl="2" algn="ctr">
              <a:lnSpc>
                <a:spcPct val="90000"/>
              </a:lnSpc>
              <a:spcBef>
                <a:spcPts val="500"/>
              </a:spcBef>
              <a:spcAft>
                <a:spcPts val="0"/>
              </a:spcAft>
              <a:buClr>
                <a:schemeClr val="lt1"/>
              </a:buClr>
              <a:buSzPts val="1800"/>
              <a:buNone/>
              <a:defRPr sz="1800"/>
            </a:lvl3pPr>
            <a:lvl4pPr lvl="3" algn="ctr">
              <a:lnSpc>
                <a:spcPct val="90000"/>
              </a:lnSpc>
              <a:spcBef>
                <a:spcPts val="500"/>
              </a:spcBef>
              <a:spcAft>
                <a:spcPts val="0"/>
              </a:spcAft>
              <a:buClr>
                <a:schemeClr val="lt1"/>
              </a:buClr>
              <a:buSzPts val="1600"/>
              <a:buNone/>
              <a:defRPr sz="1600"/>
            </a:lvl4pPr>
            <a:lvl5pPr lvl="4" algn="ctr">
              <a:lnSpc>
                <a:spcPct val="90000"/>
              </a:lnSpc>
              <a:spcBef>
                <a:spcPts val="500"/>
              </a:spcBef>
              <a:spcAft>
                <a:spcPts val="0"/>
              </a:spcAft>
              <a:buClr>
                <a:schemeClr val="lt1"/>
              </a:buClr>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a:endParaRPr/>
          </a:p>
        </p:txBody>
      </p:sp>
      <p:sp>
        <p:nvSpPr>
          <p:cNvPr id="16" name="Google Shape;16;p14"/>
          <p:cNvSpPr txBox="1">
            <a:spLocks noGrp="1"/>
          </p:cNvSpPr>
          <p:nvPr>
            <p:ph type="dt" idx="10"/>
          </p:nvPr>
        </p:nvSpPr>
        <p:spPr>
          <a:xfrm>
            <a:off x="7909561" y="4314328"/>
            <a:ext cx="2910840" cy="374642"/>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 name="Google Shape;17;p14"/>
          <p:cNvSpPr txBox="1">
            <a:spLocks noGrp="1"/>
          </p:cNvSpPr>
          <p:nvPr>
            <p:ph type="ftr" idx="11"/>
          </p:nvPr>
        </p:nvSpPr>
        <p:spPr>
          <a:xfrm>
            <a:off x="1371600" y="4323845"/>
            <a:ext cx="6400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 name="Google Shape;18;p14"/>
          <p:cNvSpPr txBox="1">
            <a:spLocks noGrp="1"/>
          </p:cNvSpPr>
          <p:nvPr>
            <p:ph type="sldNum" idx="12"/>
          </p:nvPr>
        </p:nvSpPr>
        <p:spPr>
          <a:xfrm>
            <a:off x="8077200" y="1430866"/>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anoramic Picture with Caption">
  <p:cSld name="Panoramic Picture with Caption">
    <p:spTree>
      <p:nvGrpSpPr>
        <p:cNvPr id="1" name="Shape 71"/>
        <p:cNvGrpSpPr/>
        <p:nvPr/>
      </p:nvGrpSpPr>
      <p:grpSpPr>
        <a:xfrm>
          <a:off x="0" y="0"/>
          <a:ext cx="0" cy="0"/>
          <a:chOff x="0" y="0"/>
          <a:chExt cx="0" cy="0"/>
        </a:xfrm>
      </p:grpSpPr>
      <p:sp>
        <p:nvSpPr>
          <p:cNvPr id="72" name="Google Shape;72;p23"/>
          <p:cNvSpPr txBox="1">
            <a:spLocks noGrp="1"/>
          </p:cNvSpPr>
          <p:nvPr>
            <p:ph type="title"/>
          </p:nvPr>
        </p:nvSpPr>
        <p:spPr>
          <a:xfrm>
            <a:off x="685777" y="4697360"/>
            <a:ext cx="10822034" cy="81935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3" name="Google Shape;73;p23"/>
          <p:cNvSpPr>
            <a:spLocks noGrp="1"/>
          </p:cNvSpPr>
          <p:nvPr>
            <p:ph type="pic" idx="2"/>
          </p:nvPr>
        </p:nvSpPr>
        <p:spPr>
          <a:xfrm>
            <a:off x="681727" y="941439"/>
            <a:ext cx="10821840" cy="3478161"/>
          </a:xfrm>
          <a:prstGeom prst="rect">
            <a:avLst/>
          </a:prstGeom>
          <a:noFill/>
          <a:ln>
            <a:noFill/>
          </a:ln>
        </p:spPr>
      </p:sp>
      <p:sp>
        <p:nvSpPr>
          <p:cNvPr id="74" name="Google Shape;74;p23"/>
          <p:cNvSpPr txBox="1">
            <a:spLocks noGrp="1"/>
          </p:cNvSpPr>
          <p:nvPr>
            <p:ph type="body" idx="1"/>
          </p:nvPr>
        </p:nvSpPr>
        <p:spPr>
          <a:xfrm>
            <a:off x="685800" y="5516715"/>
            <a:ext cx="10820400" cy="701969"/>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75" name="Google Shape;75;p23"/>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23"/>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23"/>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Title and Caption">
  <p:cSld name="Title and Caption">
    <p:spTree>
      <p:nvGrpSpPr>
        <p:cNvPr id="1" name="Shape 78"/>
        <p:cNvGrpSpPr/>
        <p:nvPr/>
      </p:nvGrpSpPr>
      <p:grpSpPr>
        <a:xfrm>
          <a:off x="0" y="0"/>
          <a:ext cx="0" cy="0"/>
          <a:chOff x="0" y="0"/>
          <a:chExt cx="0" cy="0"/>
        </a:xfrm>
      </p:grpSpPr>
      <p:pic>
        <p:nvPicPr>
          <p:cNvPr id="79" name="Google Shape;79;p24"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0" name="Google Shape;80;p24"/>
          <p:cNvSpPr txBox="1">
            <a:spLocks noGrp="1"/>
          </p:cNvSpPr>
          <p:nvPr>
            <p:ph type="title"/>
          </p:nvPr>
        </p:nvSpPr>
        <p:spPr>
          <a:xfrm>
            <a:off x="685800" y="753532"/>
            <a:ext cx="10820400" cy="2802467"/>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1" name="Google Shape;81;p24"/>
          <p:cNvSpPr txBox="1">
            <a:spLocks noGrp="1"/>
          </p:cNvSpPr>
          <p:nvPr>
            <p:ph type="body" idx="1"/>
          </p:nvPr>
        </p:nvSpPr>
        <p:spPr>
          <a:xfrm>
            <a:off x="1024467" y="3649133"/>
            <a:ext cx="10130516" cy="999067"/>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2" name="Google Shape;82;p24"/>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24"/>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4" name="Google Shape;84;p24"/>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Quote with Caption">
  <p:cSld name="Quote with Caption">
    <p:spTree>
      <p:nvGrpSpPr>
        <p:cNvPr id="1" name="Shape 85"/>
        <p:cNvGrpSpPr/>
        <p:nvPr/>
      </p:nvGrpSpPr>
      <p:grpSpPr>
        <a:xfrm>
          <a:off x="0" y="0"/>
          <a:ext cx="0" cy="0"/>
          <a:chOff x="0" y="0"/>
          <a:chExt cx="0" cy="0"/>
        </a:xfrm>
      </p:grpSpPr>
      <p:pic>
        <p:nvPicPr>
          <p:cNvPr id="86" name="Google Shape;86;p25"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7" name="Google Shape;87;p25"/>
          <p:cNvSpPr txBox="1">
            <a:spLocks noGrp="1"/>
          </p:cNvSpPr>
          <p:nvPr>
            <p:ph type="title"/>
          </p:nvPr>
        </p:nvSpPr>
        <p:spPr>
          <a:xfrm>
            <a:off x="1024467" y="753533"/>
            <a:ext cx="10151533" cy="260449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8" name="Google Shape;88;p25"/>
          <p:cNvSpPr txBox="1">
            <a:spLocks noGrp="1"/>
          </p:cNvSpPr>
          <p:nvPr>
            <p:ph type="body" idx="1"/>
          </p:nvPr>
        </p:nvSpPr>
        <p:spPr>
          <a:xfrm>
            <a:off x="1303865" y="3365556"/>
            <a:ext cx="9592736" cy="444443"/>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9" name="Google Shape;89;p25"/>
          <p:cNvSpPr txBox="1">
            <a:spLocks noGrp="1"/>
          </p:cNvSpPr>
          <p:nvPr>
            <p:ph type="body" idx="2"/>
          </p:nvPr>
        </p:nvSpPr>
        <p:spPr>
          <a:xfrm>
            <a:off x="1024467" y="3959862"/>
            <a:ext cx="10151533" cy="67987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0" name="Google Shape;90;p25"/>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1" name="Google Shape;91;p25"/>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2" name="Google Shape;92;p25"/>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93" name="Google Shape;93;p25"/>
          <p:cNvSpPr txBox="1"/>
          <p:nvPr/>
        </p:nvSpPr>
        <p:spPr>
          <a:xfrm>
            <a:off x="476250" y="933450"/>
            <a:ext cx="609600" cy="584776"/>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lt1"/>
              </a:buClr>
              <a:buSzPts val="8000"/>
              <a:buFont typeface="Century Gothic"/>
              <a:buNone/>
            </a:pPr>
            <a:r>
              <a:rPr lang="en-US" sz="8000" b="0" cap="none">
                <a:solidFill>
                  <a:schemeClr val="lt1"/>
                </a:solidFill>
                <a:latin typeface="Century Gothic"/>
                <a:ea typeface="Century Gothic"/>
                <a:cs typeface="Century Gothic"/>
                <a:sym typeface="Century Gothic"/>
              </a:rPr>
              <a:t>“</a:t>
            </a:r>
            <a:endParaRPr/>
          </a:p>
        </p:txBody>
      </p:sp>
      <p:sp>
        <p:nvSpPr>
          <p:cNvPr id="94" name="Google Shape;94;p25"/>
          <p:cNvSpPr txBox="1"/>
          <p:nvPr/>
        </p:nvSpPr>
        <p:spPr>
          <a:xfrm>
            <a:off x="10984230" y="2701290"/>
            <a:ext cx="609600" cy="584776"/>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Clr>
                <a:schemeClr val="lt1"/>
              </a:buClr>
              <a:buSzPts val="8000"/>
              <a:buFont typeface="Century Gothic"/>
              <a:buNone/>
            </a:pPr>
            <a:r>
              <a:rPr lang="en-US" sz="8000" b="0" cap="none">
                <a:solidFill>
                  <a:schemeClr val="lt1"/>
                </a:solidFill>
                <a:latin typeface="Century Gothic"/>
                <a:ea typeface="Century Gothic"/>
                <a:cs typeface="Century Gothic"/>
                <a:sym typeface="Century Gothic"/>
              </a:rPr>
              <a:t>”</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Name Card">
  <p:cSld name="Name Card">
    <p:spTree>
      <p:nvGrpSpPr>
        <p:cNvPr id="1" name="Shape 95"/>
        <p:cNvGrpSpPr/>
        <p:nvPr/>
      </p:nvGrpSpPr>
      <p:grpSpPr>
        <a:xfrm>
          <a:off x="0" y="0"/>
          <a:ext cx="0" cy="0"/>
          <a:chOff x="0" y="0"/>
          <a:chExt cx="0" cy="0"/>
        </a:xfrm>
      </p:grpSpPr>
      <p:pic>
        <p:nvPicPr>
          <p:cNvPr id="96" name="Google Shape;96;p2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97" name="Google Shape;97;p26"/>
          <p:cNvSpPr txBox="1">
            <a:spLocks noGrp="1"/>
          </p:cNvSpPr>
          <p:nvPr>
            <p:ph type="title"/>
          </p:nvPr>
        </p:nvSpPr>
        <p:spPr>
          <a:xfrm>
            <a:off x="1024495" y="1124701"/>
            <a:ext cx="10146186" cy="251183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8" name="Google Shape;98;p26"/>
          <p:cNvSpPr txBox="1">
            <a:spLocks noGrp="1"/>
          </p:cNvSpPr>
          <p:nvPr>
            <p:ph type="body" idx="1"/>
          </p:nvPr>
        </p:nvSpPr>
        <p:spPr>
          <a:xfrm>
            <a:off x="1024467" y="3648315"/>
            <a:ext cx="10144654" cy="9998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9" name="Google Shape;99;p26"/>
          <p:cNvSpPr txBox="1">
            <a:spLocks noGrp="1"/>
          </p:cNvSpPr>
          <p:nvPr>
            <p:ph type="dt" idx="10"/>
          </p:nvPr>
        </p:nvSpPr>
        <p:spPr>
          <a:xfrm>
            <a:off x="7814452" y="378883"/>
            <a:ext cx="291084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0" name="Google Shape;100;p26"/>
          <p:cNvSpPr txBox="1">
            <a:spLocks noGrp="1"/>
          </p:cNvSpPr>
          <p:nvPr>
            <p:ph type="ftr" idx="11"/>
          </p:nvPr>
        </p:nvSpPr>
        <p:spPr>
          <a:xfrm>
            <a:off x="685800" y="378883"/>
            <a:ext cx="699149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1" name="Google Shape;101;p26"/>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3 Column">
  <p:cSld name="3 Column">
    <p:spTree>
      <p:nvGrpSpPr>
        <p:cNvPr id="1" name="Shape 102"/>
        <p:cNvGrpSpPr/>
        <p:nvPr/>
      </p:nvGrpSpPr>
      <p:grpSpPr>
        <a:xfrm>
          <a:off x="0" y="0"/>
          <a:ext cx="0" cy="0"/>
          <a:chOff x="0" y="0"/>
          <a:chExt cx="0" cy="0"/>
        </a:xfrm>
      </p:grpSpPr>
      <p:sp>
        <p:nvSpPr>
          <p:cNvPr id="103" name="Google Shape;103;p27"/>
          <p:cNvSpPr txBox="1">
            <a:spLocks noGrp="1"/>
          </p:cNvSpPr>
          <p:nvPr>
            <p:ph type="title"/>
          </p:nvPr>
        </p:nvSpPr>
        <p:spPr>
          <a:xfrm>
            <a:off x="2895600" y="761999"/>
            <a:ext cx="8610599" cy="1303867"/>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4" name="Google Shape;104;p27"/>
          <p:cNvSpPr txBox="1">
            <a:spLocks noGrp="1"/>
          </p:cNvSpPr>
          <p:nvPr>
            <p:ph type="body" idx="1"/>
          </p:nvPr>
        </p:nvSpPr>
        <p:spPr>
          <a:xfrm>
            <a:off x="685800" y="2202080"/>
            <a:ext cx="3456432" cy="617320"/>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5" name="Google Shape;105;p27"/>
          <p:cNvSpPr txBox="1">
            <a:spLocks noGrp="1"/>
          </p:cNvSpPr>
          <p:nvPr>
            <p:ph type="body" idx="2"/>
          </p:nvPr>
        </p:nvSpPr>
        <p:spPr>
          <a:xfrm>
            <a:off x="685799"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6" name="Google Shape;106;p27"/>
          <p:cNvSpPr txBox="1">
            <a:spLocks noGrp="1"/>
          </p:cNvSpPr>
          <p:nvPr>
            <p:ph type="body" idx="3"/>
          </p:nvPr>
        </p:nvSpPr>
        <p:spPr>
          <a:xfrm>
            <a:off x="4368800" y="2201333"/>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7" name="Google Shape;107;p27"/>
          <p:cNvSpPr txBox="1">
            <a:spLocks noGrp="1"/>
          </p:cNvSpPr>
          <p:nvPr>
            <p:ph type="body" idx="4"/>
          </p:nvPr>
        </p:nvSpPr>
        <p:spPr>
          <a:xfrm>
            <a:off x="4366858" y="2904067"/>
            <a:ext cx="3456432" cy="331461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8" name="Google Shape;108;p27"/>
          <p:cNvSpPr txBox="1">
            <a:spLocks noGrp="1"/>
          </p:cNvSpPr>
          <p:nvPr>
            <p:ph type="body" idx="5"/>
          </p:nvPr>
        </p:nvSpPr>
        <p:spPr>
          <a:xfrm>
            <a:off x="8051800" y="2192866"/>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9" name="Google Shape;109;p27"/>
          <p:cNvSpPr txBox="1">
            <a:spLocks noGrp="1"/>
          </p:cNvSpPr>
          <p:nvPr>
            <p:ph type="body" idx="6"/>
          </p:nvPr>
        </p:nvSpPr>
        <p:spPr>
          <a:xfrm>
            <a:off x="8051801"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0" name="Google Shape;110;p27"/>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1" name="Google Shape;111;p27"/>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2" name="Google Shape;112;p27"/>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3 Picture Column">
  <p:cSld name="3 Picture Column">
    <p:spTree>
      <p:nvGrpSpPr>
        <p:cNvPr id="1" name="Shape 113"/>
        <p:cNvGrpSpPr/>
        <p:nvPr/>
      </p:nvGrpSpPr>
      <p:grpSpPr>
        <a:xfrm>
          <a:off x="0" y="0"/>
          <a:ext cx="0" cy="0"/>
          <a:chOff x="0" y="0"/>
          <a:chExt cx="0" cy="0"/>
        </a:xfrm>
      </p:grpSpPr>
      <p:sp>
        <p:nvSpPr>
          <p:cNvPr id="114" name="Google Shape;114;p28"/>
          <p:cNvSpPr txBox="1">
            <a:spLocks noGrp="1"/>
          </p:cNvSpPr>
          <p:nvPr>
            <p:ph type="title"/>
          </p:nvPr>
        </p:nvSpPr>
        <p:spPr>
          <a:xfrm>
            <a:off x="2895600" y="762000"/>
            <a:ext cx="8610599"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5" name="Google Shape;115;p28"/>
          <p:cNvSpPr txBox="1">
            <a:spLocks noGrp="1"/>
          </p:cNvSpPr>
          <p:nvPr>
            <p:ph type="body" idx="1"/>
          </p:nvPr>
        </p:nvSpPr>
        <p:spPr>
          <a:xfrm>
            <a:off x="688618" y="4191000"/>
            <a:ext cx="3451582"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6" name="Google Shape;116;p28"/>
          <p:cNvSpPr>
            <a:spLocks noGrp="1"/>
          </p:cNvSpPr>
          <p:nvPr>
            <p:ph type="pic" idx="2"/>
          </p:nvPr>
        </p:nvSpPr>
        <p:spPr>
          <a:xfrm>
            <a:off x="688618" y="2362200"/>
            <a:ext cx="3451582" cy="1524000"/>
          </a:xfrm>
          <a:prstGeom prst="roundRect">
            <a:avLst>
              <a:gd name="adj" fmla="val 0"/>
            </a:avLst>
          </a:prstGeom>
          <a:noFill/>
          <a:ln>
            <a:noFill/>
          </a:ln>
          <a:effectLst>
            <a:outerShdw blurRad="50800" dist="50800" dir="5400000" algn="tl" rotWithShape="0">
              <a:srgbClr val="000000">
                <a:alpha val="42745"/>
              </a:srgbClr>
            </a:outerShdw>
          </a:effectLst>
        </p:spPr>
      </p:sp>
      <p:sp>
        <p:nvSpPr>
          <p:cNvPr id="117" name="Google Shape;117;p28"/>
          <p:cNvSpPr txBox="1">
            <a:spLocks noGrp="1"/>
          </p:cNvSpPr>
          <p:nvPr>
            <p:ph type="body" idx="3"/>
          </p:nvPr>
        </p:nvSpPr>
        <p:spPr>
          <a:xfrm>
            <a:off x="688618" y="4873764"/>
            <a:ext cx="3451582"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8" name="Google Shape;118;p28"/>
          <p:cNvSpPr txBox="1">
            <a:spLocks noGrp="1"/>
          </p:cNvSpPr>
          <p:nvPr>
            <p:ph type="body" idx="4"/>
          </p:nvPr>
        </p:nvSpPr>
        <p:spPr>
          <a:xfrm>
            <a:off x="4374263" y="4191000"/>
            <a:ext cx="3448935"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9" name="Google Shape;119;p28"/>
          <p:cNvSpPr>
            <a:spLocks noGrp="1"/>
          </p:cNvSpPr>
          <p:nvPr>
            <p:ph type="pic" idx="5"/>
          </p:nvPr>
        </p:nvSpPr>
        <p:spPr>
          <a:xfrm>
            <a:off x="4374263" y="2362200"/>
            <a:ext cx="3448936" cy="1524000"/>
          </a:xfrm>
          <a:prstGeom prst="roundRect">
            <a:avLst>
              <a:gd name="adj" fmla="val 0"/>
            </a:avLst>
          </a:prstGeom>
          <a:noFill/>
          <a:ln>
            <a:noFill/>
          </a:ln>
          <a:effectLst>
            <a:outerShdw blurRad="50800" dist="50800" dir="5400000" algn="tl" rotWithShape="0">
              <a:srgbClr val="000000">
                <a:alpha val="42745"/>
              </a:srgbClr>
            </a:outerShdw>
          </a:effectLst>
        </p:spPr>
      </p:sp>
      <p:sp>
        <p:nvSpPr>
          <p:cNvPr id="120" name="Google Shape;120;p28"/>
          <p:cNvSpPr txBox="1">
            <a:spLocks noGrp="1"/>
          </p:cNvSpPr>
          <p:nvPr>
            <p:ph type="body" idx="6"/>
          </p:nvPr>
        </p:nvSpPr>
        <p:spPr>
          <a:xfrm>
            <a:off x="4374264" y="4873763"/>
            <a:ext cx="344893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1" name="Google Shape;121;p28"/>
          <p:cNvSpPr txBox="1">
            <a:spLocks noGrp="1"/>
          </p:cNvSpPr>
          <p:nvPr>
            <p:ph type="body" idx="7"/>
          </p:nvPr>
        </p:nvSpPr>
        <p:spPr>
          <a:xfrm>
            <a:off x="8049731" y="4191000"/>
            <a:ext cx="3456469"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22" name="Google Shape;122;p28"/>
          <p:cNvSpPr>
            <a:spLocks noGrp="1"/>
          </p:cNvSpPr>
          <p:nvPr>
            <p:ph type="pic" idx="8"/>
          </p:nvPr>
        </p:nvSpPr>
        <p:spPr>
          <a:xfrm>
            <a:off x="8049855" y="2362200"/>
            <a:ext cx="3447878" cy="1524000"/>
          </a:xfrm>
          <a:prstGeom prst="roundRect">
            <a:avLst>
              <a:gd name="adj" fmla="val 0"/>
            </a:avLst>
          </a:prstGeom>
          <a:noFill/>
          <a:ln>
            <a:noFill/>
          </a:ln>
          <a:effectLst>
            <a:outerShdw blurRad="50800" dist="50800" dir="5400000" algn="tl" rotWithShape="0">
              <a:srgbClr val="000000">
                <a:alpha val="42745"/>
              </a:srgbClr>
            </a:outerShdw>
          </a:effectLst>
        </p:spPr>
      </p:sp>
      <p:sp>
        <p:nvSpPr>
          <p:cNvPr id="123" name="Google Shape;123;p28"/>
          <p:cNvSpPr txBox="1">
            <a:spLocks noGrp="1"/>
          </p:cNvSpPr>
          <p:nvPr>
            <p:ph type="body" idx="9"/>
          </p:nvPr>
        </p:nvSpPr>
        <p:spPr>
          <a:xfrm>
            <a:off x="8049731" y="4873761"/>
            <a:ext cx="345244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4" name="Google Shape;124;p28"/>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5" name="Google Shape;125;p28"/>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6" name="Google Shape;126;p28"/>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27"/>
        <p:cNvGrpSpPr/>
        <p:nvPr/>
      </p:nvGrpSpPr>
      <p:grpSpPr>
        <a:xfrm>
          <a:off x="0" y="0"/>
          <a:ext cx="0" cy="0"/>
          <a:chOff x="0" y="0"/>
          <a:chExt cx="0" cy="0"/>
        </a:xfrm>
      </p:grpSpPr>
      <p:sp>
        <p:nvSpPr>
          <p:cNvPr id="128" name="Google Shape;128;p2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9" name="Google Shape;129;p29"/>
          <p:cNvSpPr txBox="1">
            <a:spLocks noGrp="1"/>
          </p:cNvSpPr>
          <p:nvPr>
            <p:ph type="body" idx="1"/>
          </p:nvPr>
        </p:nvSpPr>
        <p:spPr>
          <a:xfrm rot="5400000">
            <a:off x="4083938" y="-1203579"/>
            <a:ext cx="4024125" cy="108204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0" name="Google Shape;130;p2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1" name="Google Shape;131;p2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2" name="Google Shape;132;p2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_TITLE_AND_VERTICAL_TEXT">
    <p:spTree>
      <p:nvGrpSpPr>
        <p:cNvPr id="1" name="Shape 133"/>
        <p:cNvGrpSpPr/>
        <p:nvPr/>
      </p:nvGrpSpPr>
      <p:grpSpPr>
        <a:xfrm>
          <a:off x="0" y="0"/>
          <a:ext cx="0" cy="0"/>
          <a:chOff x="0" y="0"/>
          <a:chExt cx="0" cy="0"/>
        </a:xfrm>
      </p:grpSpPr>
      <p:pic>
        <p:nvPicPr>
          <p:cNvPr id="134" name="Google Shape;134;p30"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35" name="Google Shape;135;p30"/>
          <p:cNvSpPr txBox="1">
            <a:spLocks noGrp="1"/>
          </p:cNvSpPr>
          <p:nvPr>
            <p:ph type="title"/>
          </p:nvPr>
        </p:nvSpPr>
        <p:spPr>
          <a:xfrm rot="5400000">
            <a:off x="8525934" y="1667933"/>
            <a:ext cx="3903133" cy="20574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4000"/>
              <a:buFont typeface="Century Gothic"/>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6" name="Google Shape;136;p30"/>
          <p:cNvSpPr txBox="1">
            <a:spLocks noGrp="1"/>
          </p:cNvSpPr>
          <p:nvPr>
            <p:ph type="body" idx="1"/>
          </p:nvPr>
        </p:nvSpPr>
        <p:spPr>
          <a:xfrm rot="5400000">
            <a:off x="3175000" y="-1405467"/>
            <a:ext cx="3903133" cy="8204201"/>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7" name="Google Shape;137;p30"/>
          <p:cNvSpPr txBox="1">
            <a:spLocks noGrp="1"/>
          </p:cNvSpPr>
          <p:nvPr>
            <p:ph type="dt" idx="10"/>
          </p:nvPr>
        </p:nvSpPr>
        <p:spPr>
          <a:xfrm>
            <a:off x="7814452" y="379941"/>
            <a:ext cx="291084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8" name="Google Shape;138;p30"/>
          <p:cNvSpPr txBox="1">
            <a:spLocks noGrp="1"/>
          </p:cNvSpPr>
          <p:nvPr>
            <p:ph type="ftr" idx="11"/>
          </p:nvPr>
        </p:nvSpPr>
        <p:spPr>
          <a:xfrm>
            <a:off x="685800" y="381000"/>
            <a:ext cx="699149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9" name="Google Shape;139;p30"/>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9"/>
        <p:cNvGrpSpPr/>
        <p:nvPr/>
      </p:nvGrpSpPr>
      <p:grpSpPr>
        <a:xfrm>
          <a:off x="0" y="0"/>
          <a:ext cx="0" cy="0"/>
          <a:chOff x="0" y="0"/>
          <a:chExt cx="0" cy="0"/>
        </a:xfrm>
      </p:grpSpPr>
      <p:sp>
        <p:nvSpPr>
          <p:cNvPr id="20" name="Google Shape;20;p1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1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1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3"/>
        <p:cNvGrpSpPr/>
        <p:nvPr/>
      </p:nvGrpSpPr>
      <p:grpSpPr>
        <a:xfrm>
          <a:off x="0" y="0"/>
          <a:ext cx="0" cy="0"/>
          <a:chOff x="0" y="0"/>
          <a:chExt cx="0" cy="0"/>
        </a:xfrm>
      </p:grpSpPr>
      <p:sp>
        <p:nvSpPr>
          <p:cNvPr id="24" name="Google Shape;24;p16"/>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 name="Google Shape;25;p16"/>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26" name="Google Shape;26;p16"/>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16"/>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16"/>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29"/>
        <p:cNvGrpSpPr/>
        <p:nvPr/>
      </p:nvGrpSpPr>
      <p:grpSpPr>
        <a:xfrm>
          <a:off x="0" y="0"/>
          <a:ext cx="0" cy="0"/>
          <a:chOff x="0" y="0"/>
          <a:chExt cx="0" cy="0"/>
        </a:xfrm>
      </p:grpSpPr>
      <p:pic>
        <p:nvPicPr>
          <p:cNvPr id="30" name="Google Shape;30;p17"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31" name="Google Shape;31;p17"/>
          <p:cNvSpPr txBox="1">
            <a:spLocks noGrp="1"/>
          </p:cNvSpPr>
          <p:nvPr>
            <p:ph type="title"/>
          </p:nvPr>
        </p:nvSpPr>
        <p:spPr>
          <a:xfrm>
            <a:off x="685800" y="753533"/>
            <a:ext cx="10820399" cy="2801935"/>
          </a:xfrm>
          <a:prstGeom prst="rect">
            <a:avLst/>
          </a:prstGeom>
          <a:noFill/>
          <a:ln>
            <a:noFill/>
          </a:ln>
        </p:spPr>
        <p:txBody>
          <a:bodyPr spcFirstLastPara="1" wrap="square" lIns="91425" tIns="45700" rIns="91425" bIns="45700" anchor="b" anchorCtr="0">
            <a:normAutofit/>
          </a:bodyPr>
          <a:lstStyle>
            <a:lvl1pPr lvl="0" algn="r">
              <a:lnSpc>
                <a:spcPct val="90000"/>
              </a:lnSpc>
              <a:spcBef>
                <a:spcPts val="0"/>
              </a:spcBef>
              <a:spcAft>
                <a:spcPts val="0"/>
              </a:spcAft>
              <a:buClr>
                <a:schemeClr val="lt1"/>
              </a:buClr>
              <a:buSzPts val="4000"/>
              <a:buFont typeface="Century Gothic"/>
              <a:buNone/>
              <a:defRPr sz="4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2" name="Google Shape;32;p17"/>
          <p:cNvSpPr txBox="1">
            <a:spLocks noGrp="1"/>
          </p:cNvSpPr>
          <p:nvPr>
            <p:ph type="body" idx="1"/>
          </p:nvPr>
        </p:nvSpPr>
        <p:spPr>
          <a:xfrm>
            <a:off x="1024467" y="3641725"/>
            <a:ext cx="10490200" cy="955675"/>
          </a:xfrm>
          <a:prstGeom prst="rect">
            <a:avLst/>
          </a:prstGeom>
          <a:noFill/>
          <a:ln>
            <a:noFill/>
          </a:ln>
        </p:spPr>
        <p:txBody>
          <a:bodyPr spcFirstLastPara="1" wrap="square" lIns="91425" tIns="45700" rIns="91425" bIns="45700" anchor="t" anchorCtr="0">
            <a:normAutofit/>
          </a:bodyPr>
          <a:lstStyle>
            <a:lvl1pPr marL="457200" lvl="0" indent="-228600" algn="r">
              <a:lnSpc>
                <a:spcPct val="90000"/>
              </a:lnSpc>
              <a:spcBef>
                <a:spcPts val="1000"/>
              </a:spcBef>
              <a:spcAft>
                <a:spcPts val="0"/>
              </a:spcAft>
              <a:buClr>
                <a:schemeClr val="lt1"/>
              </a:buClr>
              <a:buSzPts val="2200"/>
              <a:buNone/>
              <a:defRPr sz="2200">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1800"/>
              <a:buNone/>
              <a:defRPr sz="1800">
                <a:solidFill>
                  <a:schemeClr val="lt1"/>
                </a:solidFill>
              </a:defRPr>
            </a:lvl3pPr>
            <a:lvl4pPr marL="1828800" lvl="3" indent="-228600" algn="l">
              <a:lnSpc>
                <a:spcPct val="90000"/>
              </a:lnSpc>
              <a:spcBef>
                <a:spcPts val="500"/>
              </a:spcBef>
              <a:spcAft>
                <a:spcPts val="0"/>
              </a:spcAft>
              <a:buClr>
                <a:schemeClr val="lt1"/>
              </a:buClr>
              <a:buSzPts val="1600"/>
              <a:buNone/>
              <a:defRPr sz="1600">
                <a:solidFill>
                  <a:schemeClr val="lt1"/>
                </a:solidFill>
              </a:defRPr>
            </a:lvl4pPr>
            <a:lvl5pPr marL="2286000" lvl="4" indent="-228600" algn="l">
              <a:lnSpc>
                <a:spcPct val="90000"/>
              </a:lnSpc>
              <a:spcBef>
                <a:spcPts val="500"/>
              </a:spcBef>
              <a:spcAft>
                <a:spcPts val="0"/>
              </a:spcAft>
              <a:buClr>
                <a:schemeClr val="lt1"/>
              </a:buClr>
              <a:buSzPts val="1600"/>
              <a:buNone/>
              <a:defRPr sz="1600">
                <a:solidFill>
                  <a:schemeClr val="lt1"/>
                </a:solidFill>
              </a:defRPr>
            </a:lvl5pPr>
            <a:lvl6pPr marL="2743200" lvl="5" indent="-228600" algn="l">
              <a:lnSpc>
                <a:spcPct val="90000"/>
              </a:lnSpc>
              <a:spcBef>
                <a:spcPts val="500"/>
              </a:spcBef>
              <a:spcAft>
                <a:spcPts val="0"/>
              </a:spcAft>
              <a:buClr>
                <a:schemeClr val="lt1"/>
              </a:buClr>
              <a:buSzPts val="1600"/>
              <a:buNone/>
              <a:defRPr sz="1600">
                <a:solidFill>
                  <a:schemeClr val="lt1"/>
                </a:solidFill>
              </a:defRPr>
            </a:lvl6pPr>
            <a:lvl7pPr marL="3200400" lvl="6" indent="-228600" algn="l">
              <a:lnSpc>
                <a:spcPct val="90000"/>
              </a:lnSpc>
              <a:spcBef>
                <a:spcPts val="500"/>
              </a:spcBef>
              <a:spcAft>
                <a:spcPts val="0"/>
              </a:spcAft>
              <a:buClr>
                <a:schemeClr val="lt1"/>
              </a:buClr>
              <a:buSzPts val="1600"/>
              <a:buNone/>
              <a:defRPr sz="1600">
                <a:solidFill>
                  <a:schemeClr val="lt1"/>
                </a:solidFill>
              </a:defRPr>
            </a:lvl7pPr>
            <a:lvl8pPr marL="3657600" lvl="7" indent="-228600" algn="l">
              <a:lnSpc>
                <a:spcPct val="90000"/>
              </a:lnSpc>
              <a:spcBef>
                <a:spcPts val="500"/>
              </a:spcBef>
              <a:spcAft>
                <a:spcPts val="0"/>
              </a:spcAft>
              <a:buClr>
                <a:schemeClr val="lt1"/>
              </a:buClr>
              <a:buSzPts val="1600"/>
              <a:buNone/>
              <a:defRPr sz="1600">
                <a:solidFill>
                  <a:schemeClr val="lt1"/>
                </a:solidFill>
              </a:defRPr>
            </a:lvl8pPr>
            <a:lvl9pPr marL="4114800" lvl="8" indent="-228600" algn="l">
              <a:lnSpc>
                <a:spcPct val="90000"/>
              </a:lnSpc>
              <a:spcBef>
                <a:spcPts val="500"/>
              </a:spcBef>
              <a:spcAft>
                <a:spcPts val="0"/>
              </a:spcAft>
              <a:buClr>
                <a:schemeClr val="lt1"/>
              </a:buClr>
              <a:buSzPts val="1600"/>
              <a:buNone/>
              <a:defRPr sz="1600">
                <a:solidFill>
                  <a:schemeClr val="lt1"/>
                </a:solidFill>
              </a:defRPr>
            </a:lvl9pPr>
          </a:lstStyle>
          <a:p>
            <a:endParaRPr/>
          </a:p>
        </p:txBody>
      </p:sp>
      <p:sp>
        <p:nvSpPr>
          <p:cNvPr id="33" name="Google Shape;33;p17"/>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17"/>
          <p:cNvSpPr txBox="1">
            <a:spLocks noGrp="1"/>
          </p:cNvSpPr>
          <p:nvPr>
            <p:ph type="ftr" idx="11"/>
          </p:nvPr>
        </p:nvSpPr>
        <p:spPr>
          <a:xfrm>
            <a:off x="685800" y="381001"/>
            <a:ext cx="6991492" cy="36406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17"/>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6"/>
        <p:cNvGrpSpPr/>
        <p:nvPr/>
      </p:nvGrpSpPr>
      <p:grpSpPr>
        <a:xfrm>
          <a:off x="0" y="0"/>
          <a:ext cx="0" cy="0"/>
          <a:chOff x="0" y="0"/>
          <a:chExt cx="0" cy="0"/>
        </a:xfrm>
      </p:grpSpPr>
      <p:sp>
        <p:nvSpPr>
          <p:cNvPr id="37" name="Google Shape;37;p18"/>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 name="Google Shape;38;p18"/>
          <p:cNvSpPr txBox="1">
            <a:spLocks noGrp="1"/>
          </p:cNvSpPr>
          <p:nvPr>
            <p:ph type="body" idx="1"/>
          </p:nvPr>
        </p:nvSpPr>
        <p:spPr>
          <a:xfrm>
            <a:off x="6858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9" name="Google Shape;39;p18"/>
          <p:cNvSpPr txBox="1">
            <a:spLocks noGrp="1"/>
          </p:cNvSpPr>
          <p:nvPr>
            <p:ph type="body" idx="2"/>
          </p:nvPr>
        </p:nvSpPr>
        <p:spPr>
          <a:xfrm>
            <a:off x="61722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0" name="Google Shape;40;p18"/>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 name="Google Shape;41;p18"/>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18"/>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3"/>
        <p:cNvGrpSpPr/>
        <p:nvPr/>
      </p:nvGrpSpPr>
      <p:grpSpPr>
        <a:xfrm>
          <a:off x="0" y="0"/>
          <a:ext cx="0" cy="0"/>
          <a:chOff x="0" y="0"/>
          <a:chExt cx="0" cy="0"/>
        </a:xfrm>
      </p:grpSpPr>
      <p:sp>
        <p:nvSpPr>
          <p:cNvPr id="44" name="Google Shape;44;p19"/>
          <p:cNvSpPr txBox="1">
            <a:spLocks noGrp="1"/>
          </p:cNvSpPr>
          <p:nvPr>
            <p:ph type="title"/>
          </p:nvPr>
        </p:nvSpPr>
        <p:spPr>
          <a:xfrm>
            <a:off x="2895600" y="762000"/>
            <a:ext cx="8610600"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5" name="Google Shape;45;p19"/>
          <p:cNvSpPr txBox="1">
            <a:spLocks noGrp="1"/>
          </p:cNvSpPr>
          <p:nvPr>
            <p:ph type="body" idx="1"/>
          </p:nvPr>
        </p:nvSpPr>
        <p:spPr>
          <a:xfrm>
            <a:off x="914409" y="2183802"/>
            <a:ext cx="5079991"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6" name="Google Shape;46;p19"/>
          <p:cNvSpPr txBox="1">
            <a:spLocks noGrp="1"/>
          </p:cNvSpPr>
          <p:nvPr>
            <p:ph type="body" idx="2"/>
          </p:nvPr>
        </p:nvSpPr>
        <p:spPr>
          <a:xfrm>
            <a:off x="685800" y="3132666"/>
            <a:ext cx="5311775"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7" name="Google Shape;47;p19"/>
          <p:cNvSpPr txBox="1">
            <a:spLocks noGrp="1"/>
          </p:cNvSpPr>
          <p:nvPr>
            <p:ph type="body" idx="3"/>
          </p:nvPr>
        </p:nvSpPr>
        <p:spPr>
          <a:xfrm>
            <a:off x="6400800" y="2183802"/>
            <a:ext cx="5105400"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8" name="Google Shape;48;p19"/>
          <p:cNvSpPr txBox="1">
            <a:spLocks noGrp="1"/>
          </p:cNvSpPr>
          <p:nvPr>
            <p:ph type="body" idx="4"/>
          </p:nvPr>
        </p:nvSpPr>
        <p:spPr>
          <a:xfrm>
            <a:off x="6172200" y="3132666"/>
            <a:ext cx="5334000"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9" name="Google Shape;49;p1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0" name="Google Shape;50;p1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1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2"/>
        <p:cNvGrpSpPr/>
        <p:nvPr/>
      </p:nvGrpSpPr>
      <p:grpSpPr>
        <a:xfrm>
          <a:off x="0" y="0"/>
          <a:ext cx="0" cy="0"/>
          <a:chOff x="0" y="0"/>
          <a:chExt cx="0" cy="0"/>
        </a:xfrm>
      </p:grpSpPr>
      <p:sp>
        <p:nvSpPr>
          <p:cNvPr id="53" name="Google Shape;53;p20"/>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4" name="Google Shape;54;p2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5" name="Google Shape;55;p2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2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7"/>
        <p:cNvGrpSpPr/>
        <p:nvPr/>
      </p:nvGrpSpPr>
      <p:grpSpPr>
        <a:xfrm>
          <a:off x="0" y="0"/>
          <a:ext cx="0" cy="0"/>
          <a:chOff x="0" y="0"/>
          <a:chExt cx="0" cy="0"/>
        </a:xfrm>
      </p:grpSpPr>
      <p:sp>
        <p:nvSpPr>
          <p:cNvPr id="58" name="Google Shape;58;p21"/>
          <p:cNvSpPr txBox="1">
            <a:spLocks noGrp="1"/>
          </p:cNvSpPr>
          <p:nvPr>
            <p:ph type="title"/>
          </p:nvPr>
        </p:nvSpPr>
        <p:spPr>
          <a:xfrm>
            <a:off x="685800" y="1524000"/>
            <a:ext cx="411480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9" name="Google Shape;59;p21"/>
          <p:cNvSpPr txBox="1">
            <a:spLocks noGrp="1"/>
          </p:cNvSpPr>
          <p:nvPr>
            <p:ph type="body" idx="1"/>
          </p:nvPr>
        </p:nvSpPr>
        <p:spPr>
          <a:xfrm>
            <a:off x="4995582" y="746759"/>
            <a:ext cx="6510618" cy="5471925"/>
          </a:xfrm>
          <a:prstGeom prst="rect">
            <a:avLst/>
          </a:prstGeom>
          <a:noFill/>
          <a:ln>
            <a:noFill/>
          </a:ln>
        </p:spPr>
        <p:txBody>
          <a:bodyPr spcFirstLastPara="1" wrap="square" lIns="91425" tIns="45700" rIns="91425" bIns="45700" anchor="ctr"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60" name="Google Shape;60;p21"/>
          <p:cNvSpPr txBox="1">
            <a:spLocks noGrp="1"/>
          </p:cNvSpPr>
          <p:nvPr>
            <p:ph type="body" idx="2"/>
          </p:nvPr>
        </p:nvSpPr>
        <p:spPr>
          <a:xfrm>
            <a:off x="685800" y="3124199"/>
            <a:ext cx="411480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1" name="Google Shape;61;p2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2" name="Google Shape;62;p2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2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4"/>
        <p:cNvGrpSpPr/>
        <p:nvPr/>
      </p:nvGrpSpPr>
      <p:grpSpPr>
        <a:xfrm>
          <a:off x="0" y="0"/>
          <a:ext cx="0" cy="0"/>
          <a:chOff x="0" y="0"/>
          <a:chExt cx="0" cy="0"/>
        </a:xfrm>
      </p:grpSpPr>
      <p:sp>
        <p:nvSpPr>
          <p:cNvPr id="65" name="Google Shape;65;p22"/>
          <p:cNvSpPr txBox="1">
            <a:spLocks noGrp="1"/>
          </p:cNvSpPr>
          <p:nvPr>
            <p:ph type="title"/>
          </p:nvPr>
        </p:nvSpPr>
        <p:spPr>
          <a:xfrm>
            <a:off x="685800" y="1524000"/>
            <a:ext cx="687324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6" name="Google Shape;66;p22"/>
          <p:cNvSpPr>
            <a:spLocks noGrp="1"/>
          </p:cNvSpPr>
          <p:nvPr>
            <p:ph type="pic" idx="2"/>
          </p:nvPr>
        </p:nvSpPr>
        <p:spPr>
          <a:xfrm>
            <a:off x="7861238" y="751241"/>
            <a:ext cx="3644962" cy="5467443"/>
          </a:xfrm>
          <a:prstGeom prst="rect">
            <a:avLst/>
          </a:prstGeom>
          <a:noFill/>
          <a:ln>
            <a:noFill/>
          </a:ln>
        </p:spPr>
      </p:sp>
      <p:sp>
        <p:nvSpPr>
          <p:cNvPr id="67" name="Google Shape;67;p22"/>
          <p:cNvSpPr txBox="1">
            <a:spLocks noGrp="1"/>
          </p:cNvSpPr>
          <p:nvPr>
            <p:ph type="body" idx="1"/>
          </p:nvPr>
        </p:nvSpPr>
        <p:spPr>
          <a:xfrm>
            <a:off x="685800" y="3124199"/>
            <a:ext cx="687324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8" name="Google Shape;68;p22"/>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9" name="Google Shape;69;p22"/>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22"/>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
        <p:cNvGrpSpPr/>
        <p:nvPr/>
      </p:nvGrpSpPr>
      <p:grpSpPr>
        <a:xfrm>
          <a:off x="0" y="0"/>
          <a:ext cx="0" cy="0"/>
          <a:chOff x="0" y="0"/>
          <a:chExt cx="0" cy="0"/>
        </a:xfrm>
      </p:grpSpPr>
      <p:pic>
        <p:nvPicPr>
          <p:cNvPr id="6" name="Google Shape;6;p13" descr="C0-HD-TOP.png"/>
          <p:cNvPicPr preferRelativeResize="0"/>
          <p:nvPr/>
        </p:nvPicPr>
        <p:blipFill rotWithShape="1">
          <a:blip r:embed="rId19">
            <a:alphaModFix/>
          </a:blip>
          <a:srcRect/>
          <a:stretch/>
        </p:blipFill>
        <p:spPr>
          <a:xfrm>
            <a:off x="0" y="0"/>
            <a:ext cx="12192000" cy="1441450"/>
          </a:xfrm>
          <a:prstGeom prst="rect">
            <a:avLst/>
          </a:prstGeom>
          <a:noFill/>
          <a:ln>
            <a:noFill/>
          </a:ln>
        </p:spPr>
      </p:pic>
      <p:sp>
        <p:nvSpPr>
          <p:cNvPr id="7" name="Google Shape;7;p13"/>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marR="0" lvl="0" algn="r" rtl="0">
              <a:lnSpc>
                <a:spcPct val="90000"/>
              </a:lnSpc>
              <a:spcBef>
                <a:spcPts val="0"/>
              </a:spcBef>
              <a:spcAft>
                <a:spcPts val="0"/>
              </a:spcAft>
              <a:buClr>
                <a:schemeClr val="lt1"/>
              </a:buClr>
              <a:buSzPts val="4000"/>
              <a:buFont typeface="Century Gothic"/>
              <a:buNone/>
              <a:defRPr sz="4000" b="0" i="0" u="none" strike="noStrike" cap="none">
                <a:solidFill>
                  <a:schemeClr val="lt1"/>
                </a:solidFill>
                <a:latin typeface="Century Gothic"/>
                <a:ea typeface="Century Gothic"/>
                <a:cs typeface="Century Gothic"/>
                <a:sym typeface="Century Gothic"/>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 name="Google Shape;8;p13"/>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marR="0" lvl="0" indent="-368300" algn="l" rtl="0">
              <a:lnSpc>
                <a:spcPct val="90000"/>
              </a:lnSpc>
              <a:spcBef>
                <a:spcPts val="1000"/>
              </a:spcBef>
              <a:spcAft>
                <a:spcPts val="0"/>
              </a:spcAft>
              <a:buClr>
                <a:schemeClr val="lt1"/>
              </a:buClr>
              <a:buSzPts val="2200"/>
              <a:buFont typeface="Arial"/>
              <a:buChar char="•"/>
              <a:defRPr sz="2200" b="0" i="0" u="none" strike="noStrike" cap="none">
                <a:solidFill>
                  <a:schemeClr val="lt1"/>
                </a:solidFill>
                <a:latin typeface="Century Gothic"/>
                <a:ea typeface="Century Gothic"/>
                <a:cs typeface="Century Gothic"/>
                <a:sym typeface="Century Gothic"/>
              </a:defRPr>
            </a:lvl1pPr>
            <a:lvl2pPr marL="914400" marR="0" lvl="1" indent="-355600" algn="l" rtl="0">
              <a:lnSpc>
                <a:spcPct val="90000"/>
              </a:lnSpc>
              <a:spcBef>
                <a:spcPts val="500"/>
              </a:spcBef>
              <a:spcAft>
                <a:spcPts val="0"/>
              </a:spcAft>
              <a:buClr>
                <a:schemeClr val="lt1"/>
              </a:buClr>
              <a:buSzPts val="2000"/>
              <a:buFont typeface="Arial"/>
              <a:buChar char="•"/>
              <a:defRPr sz="2000" b="0" i="0" u="none" strike="noStrike" cap="none">
                <a:solidFill>
                  <a:schemeClr val="lt1"/>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3pPr>
            <a:lvl4pPr marL="1828800" marR="0" lvl="3"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4pPr>
            <a:lvl5pPr marL="2286000" marR="0" lvl="4"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5pPr>
            <a:lvl6pPr marL="2743200" marR="0" lvl="5"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6pPr>
            <a:lvl7pPr marL="3200400" marR="0" lvl="6"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7pPr>
            <a:lvl8pPr marL="3657600" marR="0" lvl="7"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8pPr>
            <a:lvl9pPr marL="4114800" marR="0" lvl="8"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9" name="Google Shape;9;p13"/>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1050" b="0" i="0" u="none" strike="noStrike" cap="none">
                <a:solidFill>
                  <a:schemeClr val="lt1"/>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2pPr>
            <a:lvl3pPr marR="0" lvl="2"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3pPr>
            <a:lvl4pPr marR="0" lvl="3"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4pPr>
            <a:lvl5pPr marR="0" lvl="4"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5pPr>
            <a:lvl6pPr marR="0" lvl="5"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6pPr>
            <a:lvl7pPr marR="0" lvl="6"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7pPr>
            <a:lvl8pPr marR="0" lvl="7"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8pPr>
            <a:lvl9pPr marR="0" lvl="8"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0" name="Google Shape;10;p13"/>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050" b="0" i="0" u="none" strike="noStrike" cap="none">
                <a:solidFill>
                  <a:schemeClr val="lt1"/>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2pPr>
            <a:lvl3pPr marR="0" lvl="2"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3pPr>
            <a:lvl4pPr marR="0" lvl="3"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4pPr>
            <a:lvl5pPr marR="0" lvl="4"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5pPr>
            <a:lvl6pPr marR="0" lvl="5"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6pPr>
            <a:lvl7pPr marR="0" lvl="6"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7pPr>
            <a:lvl8pPr marR="0" lvl="7"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8pPr>
            <a:lvl9pPr marR="0" lvl="8"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1" name="Google Shape;11;p13"/>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50" b="0" i="0" u="none" strike="noStrike" cap="none">
                <a:solidFill>
                  <a:schemeClr val="lt1"/>
                </a:solidFill>
                <a:latin typeface="Century Gothic"/>
                <a:ea typeface="Century Gothic"/>
                <a:cs typeface="Century Gothic"/>
                <a:sym typeface="Century Gothic"/>
              </a:defRPr>
            </a:lvl1pPr>
            <a:lvl2pPr marL="0" marR="0" lvl="1" indent="0" algn="r" rtl="0">
              <a:spcBef>
                <a:spcPts val="0"/>
              </a:spcBef>
              <a:buNone/>
              <a:defRPr sz="1050" b="0" i="0" u="none" strike="noStrike" cap="none">
                <a:solidFill>
                  <a:schemeClr val="lt1"/>
                </a:solidFill>
                <a:latin typeface="Century Gothic"/>
                <a:ea typeface="Century Gothic"/>
                <a:cs typeface="Century Gothic"/>
                <a:sym typeface="Century Gothic"/>
              </a:defRPr>
            </a:lvl2pPr>
            <a:lvl3pPr marL="0" marR="0" lvl="2" indent="0" algn="r" rtl="0">
              <a:spcBef>
                <a:spcPts val="0"/>
              </a:spcBef>
              <a:buNone/>
              <a:defRPr sz="1050" b="0" i="0" u="none" strike="noStrike" cap="none">
                <a:solidFill>
                  <a:schemeClr val="lt1"/>
                </a:solidFill>
                <a:latin typeface="Century Gothic"/>
                <a:ea typeface="Century Gothic"/>
                <a:cs typeface="Century Gothic"/>
                <a:sym typeface="Century Gothic"/>
              </a:defRPr>
            </a:lvl3pPr>
            <a:lvl4pPr marL="0" marR="0" lvl="3" indent="0" algn="r" rtl="0">
              <a:spcBef>
                <a:spcPts val="0"/>
              </a:spcBef>
              <a:buNone/>
              <a:defRPr sz="1050" b="0" i="0" u="none" strike="noStrike" cap="none">
                <a:solidFill>
                  <a:schemeClr val="lt1"/>
                </a:solidFill>
                <a:latin typeface="Century Gothic"/>
                <a:ea typeface="Century Gothic"/>
                <a:cs typeface="Century Gothic"/>
                <a:sym typeface="Century Gothic"/>
              </a:defRPr>
            </a:lvl4pPr>
            <a:lvl5pPr marL="0" marR="0" lvl="4" indent="0" algn="r" rtl="0">
              <a:spcBef>
                <a:spcPts val="0"/>
              </a:spcBef>
              <a:buNone/>
              <a:defRPr sz="1050" b="0" i="0" u="none" strike="noStrike" cap="none">
                <a:solidFill>
                  <a:schemeClr val="lt1"/>
                </a:solidFill>
                <a:latin typeface="Century Gothic"/>
                <a:ea typeface="Century Gothic"/>
                <a:cs typeface="Century Gothic"/>
                <a:sym typeface="Century Gothic"/>
              </a:defRPr>
            </a:lvl5pPr>
            <a:lvl6pPr marL="0" marR="0" lvl="5" indent="0" algn="r" rtl="0">
              <a:spcBef>
                <a:spcPts val="0"/>
              </a:spcBef>
              <a:buNone/>
              <a:defRPr sz="1050" b="0" i="0" u="none" strike="noStrike" cap="none">
                <a:solidFill>
                  <a:schemeClr val="lt1"/>
                </a:solidFill>
                <a:latin typeface="Century Gothic"/>
                <a:ea typeface="Century Gothic"/>
                <a:cs typeface="Century Gothic"/>
                <a:sym typeface="Century Gothic"/>
              </a:defRPr>
            </a:lvl6pPr>
            <a:lvl7pPr marL="0" marR="0" lvl="6" indent="0" algn="r" rtl="0">
              <a:spcBef>
                <a:spcPts val="0"/>
              </a:spcBef>
              <a:buNone/>
              <a:defRPr sz="1050" b="0" i="0" u="none" strike="noStrike" cap="none">
                <a:solidFill>
                  <a:schemeClr val="lt1"/>
                </a:solidFill>
                <a:latin typeface="Century Gothic"/>
                <a:ea typeface="Century Gothic"/>
                <a:cs typeface="Century Gothic"/>
                <a:sym typeface="Century Gothic"/>
              </a:defRPr>
            </a:lvl7pPr>
            <a:lvl8pPr marL="0" marR="0" lvl="7" indent="0" algn="r" rtl="0">
              <a:spcBef>
                <a:spcPts val="0"/>
              </a:spcBef>
              <a:buNone/>
              <a:defRPr sz="1050" b="0" i="0" u="none" strike="noStrike" cap="none">
                <a:solidFill>
                  <a:schemeClr val="lt1"/>
                </a:solidFill>
                <a:latin typeface="Century Gothic"/>
                <a:ea typeface="Century Gothic"/>
                <a:cs typeface="Century Gothic"/>
                <a:sym typeface="Century Gothic"/>
              </a:defRPr>
            </a:lvl8pPr>
            <a:lvl9pPr marL="0" marR="0" lvl="8" indent="0" algn="r" rtl="0">
              <a:spcBef>
                <a:spcPts val="0"/>
              </a:spcBef>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1"/>
          <p:cNvSpPr txBox="1">
            <a:spLocks noGrp="1"/>
          </p:cNvSpPr>
          <p:nvPr>
            <p:ph type="ctrTitle"/>
          </p:nvPr>
        </p:nvSpPr>
        <p:spPr>
          <a:xfrm>
            <a:off x="1371600" y="1803405"/>
            <a:ext cx="9448800" cy="1825096"/>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6000"/>
              <a:buFont typeface="Century Gothic"/>
              <a:buNone/>
            </a:pPr>
            <a:r>
              <a:rPr lang="en-US" dirty="0"/>
              <a:t>LANE DETECTION</a:t>
            </a:r>
            <a:endParaRPr dirty="0"/>
          </a:p>
        </p:txBody>
      </p:sp>
      <p:sp>
        <p:nvSpPr>
          <p:cNvPr id="145" name="Google Shape;145;p1"/>
          <p:cNvSpPr txBox="1">
            <a:spLocks noGrp="1"/>
          </p:cNvSpPr>
          <p:nvPr>
            <p:ph type="subTitle" idx="1"/>
          </p:nvPr>
        </p:nvSpPr>
        <p:spPr>
          <a:xfrm>
            <a:off x="1371600" y="3632201"/>
            <a:ext cx="9448800" cy="6858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lt1"/>
              </a:buClr>
              <a:buSzPts val="2000"/>
              <a:buNone/>
            </a:pPr>
            <a:r>
              <a:rPr lang="en-US" dirty="0"/>
              <a:t>Using Python</a:t>
            </a:r>
            <a:endParaRPr dirty="0"/>
          </a:p>
        </p:txBody>
      </p:sp>
      <p:sp>
        <p:nvSpPr>
          <p:cNvPr id="146" name="Google Shape;146;p1"/>
          <p:cNvSpPr txBox="1"/>
          <p:nvPr/>
        </p:nvSpPr>
        <p:spPr>
          <a:xfrm>
            <a:off x="7880279" y="452925"/>
            <a:ext cx="5580221" cy="1200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0" i="0" u="none" strike="noStrike" cap="none" dirty="0">
                <a:solidFill>
                  <a:srgbClr val="FFFF00"/>
                </a:solidFill>
                <a:latin typeface="Arial"/>
                <a:ea typeface="Arial"/>
                <a:cs typeface="Arial"/>
                <a:sym typeface="Arial"/>
              </a:rPr>
              <a:t>BY:-</a:t>
            </a:r>
            <a:endParaRPr dirty="0"/>
          </a:p>
          <a:p>
            <a:pPr marL="0" marR="0" lvl="0" indent="0" algn="l" rtl="0">
              <a:spcBef>
                <a:spcPts val="0"/>
              </a:spcBef>
              <a:spcAft>
                <a:spcPts val="0"/>
              </a:spcAft>
              <a:buNone/>
            </a:pPr>
            <a:r>
              <a:rPr lang="en-US" sz="1800" dirty="0">
                <a:solidFill>
                  <a:srgbClr val="FFFF00"/>
                </a:solidFill>
              </a:rPr>
              <a:t>SHUBHKARMAN SINGH</a:t>
            </a:r>
            <a:r>
              <a:rPr lang="en-US" sz="1800" b="0" i="0" u="none" strike="noStrike" cap="none" dirty="0">
                <a:solidFill>
                  <a:srgbClr val="FFFF00"/>
                </a:solidFill>
                <a:latin typeface="Arial"/>
                <a:ea typeface="Arial"/>
                <a:cs typeface="Arial"/>
                <a:sym typeface="Arial"/>
              </a:rPr>
              <a:t> (102103170)</a:t>
            </a:r>
            <a:endParaRPr dirty="0"/>
          </a:p>
          <a:p>
            <a:pPr marL="0" marR="0" lvl="0" indent="0" algn="l" rtl="0">
              <a:spcBef>
                <a:spcPts val="0"/>
              </a:spcBef>
              <a:spcAft>
                <a:spcPts val="0"/>
              </a:spcAft>
              <a:buNone/>
            </a:pPr>
            <a:r>
              <a:rPr lang="en-US" sz="1800" dirty="0">
                <a:solidFill>
                  <a:srgbClr val="FFFF00"/>
                </a:solidFill>
                <a:latin typeface="Arial"/>
                <a:ea typeface="Arial"/>
                <a:cs typeface="Arial"/>
                <a:sym typeface="Arial"/>
              </a:rPr>
              <a:t>DIVREET KAUR (102103167)</a:t>
            </a:r>
            <a:endParaRPr dirty="0"/>
          </a:p>
          <a:p>
            <a:pPr marL="0" marR="0" lvl="0" indent="0" algn="l" rtl="0">
              <a:spcBef>
                <a:spcPts val="0"/>
              </a:spcBef>
              <a:spcAft>
                <a:spcPts val="0"/>
              </a:spcAft>
              <a:buNone/>
            </a:pPr>
            <a:r>
              <a:rPr lang="en-US" sz="1800" b="0" i="0" dirty="0">
                <a:solidFill>
                  <a:srgbClr val="FFFF00"/>
                </a:solidFill>
                <a:latin typeface="Arial"/>
                <a:ea typeface="Arial"/>
                <a:cs typeface="Arial"/>
                <a:sym typeface="Arial"/>
              </a:rPr>
              <a:t>ABHISHEK BENIWAL (102103159)</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lt1"/>
              </a:buClr>
              <a:buSzPts val="4000"/>
              <a:buFont typeface="Century Gothic"/>
              <a:buNone/>
            </a:pPr>
            <a:r>
              <a:rPr lang="en-US"/>
              <a:t>CONCLUSION</a:t>
            </a:r>
            <a:endParaRPr/>
          </a:p>
        </p:txBody>
      </p:sp>
      <p:sp>
        <p:nvSpPr>
          <p:cNvPr id="205" name="Google Shape;205;p9"/>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200"/>
              <a:buChar char="•"/>
            </a:pPr>
            <a:r>
              <a:rPr lang="en-US"/>
              <a:t>The presentation covered the basics of image processing and the various techniques used for lane detection in Python, including the Hough transform and Canny edge detection. It also included a demonstration of lane detection using OpenCV.</a:t>
            </a:r>
            <a:endParaRPr/>
          </a:p>
          <a:p>
            <a:pPr marL="228600" lvl="0" indent="-88900" algn="l" rtl="0">
              <a:lnSpc>
                <a:spcPct val="90000"/>
              </a:lnSpc>
              <a:spcBef>
                <a:spcPts val="1000"/>
              </a:spcBef>
              <a:spcAft>
                <a:spcPts val="0"/>
              </a:spcAft>
              <a:buClr>
                <a:schemeClr val="lt1"/>
              </a:buClr>
              <a:buSzPts val="2200"/>
              <a:buNone/>
            </a:pPr>
            <a:endParaRPr/>
          </a:p>
          <a:p>
            <a:pPr marL="228600" lvl="0" indent="-88900" algn="l" rtl="0">
              <a:lnSpc>
                <a:spcPct val="90000"/>
              </a:lnSpc>
              <a:spcBef>
                <a:spcPts val="1000"/>
              </a:spcBef>
              <a:spcAft>
                <a:spcPts val="0"/>
              </a:spcAft>
              <a:buClr>
                <a:schemeClr val="lt1"/>
              </a:buClr>
              <a:buSzPts val="2200"/>
              <a:buNone/>
            </a:pPr>
            <a:endParaRPr/>
          </a:p>
          <a:p>
            <a:pPr marL="228600" lvl="0" indent="-228600" algn="l" rtl="0">
              <a:lnSpc>
                <a:spcPct val="90000"/>
              </a:lnSpc>
              <a:spcBef>
                <a:spcPts val="1000"/>
              </a:spcBef>
              <a:spcAft>
                <a:spcPts val="0"/>
              </a:spcAft>
              <a:buClr>
                <a:schemeClr val="lt1"/>
              </a:buClr>
              <a:buSzPts val="2200"/>
              <a:buChar char="•"/>
            </a:pPr>
            <a:r>
              <a:rPr lang="en-US"/>
              <a:t>Accurate and reliable lane detection is critical for the safe and effective operation of self-driving cars and ADAS. It helps the vehicle to stay in its lane, avoid collisions, and navigate safely on the road.</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10"/>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lt1"/>
              </a:buClr>
              <a:buSzPts val="4000"/>
              <a:buFont typeface="Century Gothic"/>
              <a:buNone/>
            </a:pPr>
            <a:r>
              <a:rPr lang="en-US"/>
              <a:t>FUTURE SCOPE</a:t>
            </a:r>
            <a:endParaRPr/>
          </a:p>
        </p:txBody>
      </p:sp>
      <p:sp>
        <p:nvSpPr>
          <p:cNvPr id="211" name="Google Shape;211;p10"/>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200"/>
              <a:buChar char="•"/>
            </a:pPr>
            <a:r>
              <a:rPr lang="en-US"/>
              <a:t>Lane detection is an active research area, and there is scope for improving the accuracy and efficiency of existing techniques. Future developments in this field will help to make self-driving cars and ADAS even safer and more efficient.</a:t>
            </a:r>
            <a:endParaRPr/>
          </a:p>
          <a:p>
            <a:pPr marL="228600" lvl="0" indent="-88900" algn="l" rtl="0">
              <a:lnSpc>
                <a:spcPct val="90000"/>
              </a:lnSpc>
              <a:spcBef>
                <a:spcPts val="1000"/>
              </a:spcBef>
              <a:spcAft>
                <a:spcPts val="0"/>
              </a:spcAft>
              <a:buClr>
                <a:schemeClr val="lt1"/>
              </a:buClr>
              <a:buSzPts val="2200"/>
              <a:buNone/>
            </a:pPr>
            <a:endParaRPr/>
          </a:p>
          <a:p>
            <a:pPr marL="228600" lvl="0" indent="-88900" algn="l" rtl="0">
              <a:lnSpc>
                <a:spcPct val="90000"/>
              </a:lnSpc>
              <a:spcBef>
                <a:spcPts val="1000"/>
              </a:spcBef>
              <a:spcAft>
                <a:spcPts val="0"/>
              </a:spcAft>
              <a:buClr>
                <a:schemeClr val="lt1"/>
              </a:buClr>
              <a:buSzPts val="2200"/>
              <a:buNone/>
            </a:pPr>
            <a:endParaRPr/>
          </a:p>
          <a:p>
            <a:pPr marL="228600" lvl="0" indent="-228600" algn="l" rtl="0">
              <a:lnSpc>
                <a:spcPct val="90000"/>
              </a:lnSpc>
              <a:spcBef>
                <a:spcPts val="1000"/>
              </a:spcBef>
              <a:spcAft>
                <a:spcPts val="0"/>
              </a:spcAft>
              <a:buClr>
                <a:schemeClr val="lt1"/>
              </a:buClr>
              <a:buSzPts val="2200"/>
              <a:buChar char="•"/>
            </a:pPr>
            <a:r>
              <a:rPr lang="en-US"/>
              <a:t>Next Slide Shows the Video Demonstration of our project:-</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pic>
        <p:nvPicPr>
          <p:cNvPr id="216" name="Google Shape;216;p11"/>
          <p:cNvPicPr preferRelativeResize="0"/>
          <p:nvPr/>
        </p:nvPicPr>
        <p:blipFill rotWithShape="1">
          <a:blip r:embed="rId3">
            <a:alphaModFix/>
          </a:blip>
          <a:srcRect/>
          <a:stretch/>
        </p:blipFill>
        <p:spPr>
          <a:xfrm>
            <a:off x="-71614" y="0"/>
            <a:ext cx="12263614" cy="6898283"/>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6"/>
                                        </p:tgtEl>
                                        <p:attrNameLst>
                                          <p:attrName>style.visibility</p:attrName>
                                        </p:attrNameLst>
                                      </p:cBhvr>
                                      <p:to>
                                        <p:strVal val="visible"/>
                                      </p:to>
                                    </p:set>
                                    <p:animEffect transition="in" filter="fade">
                                      <p:cBhvr>
                                        <p:cTn id="7" dur="5000"/>
                                        <p:tgtEl>
                                          <p:spTgt spid="2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pic>
        <p:nvPicPr>
          <p:cNvPr id="221" name="Google Shape;221;p12"/>
          <p:cNvPicPr preferRelativeResize="0"/>
          <p:nvPr/>
        </p:nvPicPr>
        <p:blipFill rotWithShape="1">
          <a:blip r:embed="rId3">
            <a:alphaModFix/>
          </a:blip>
          <a:srcRect/>
          <a:stretch/>
        </p:blipFill>
        <p:spPr>
          <a:xfrm>
            <a:off x="4648074" y="1965833"/>
            <a:ext cx="2895851" cy="292633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pic>
        <p:nvPicPr>
          <p:cNvPr id="151" name="Google Shape;151;p2"/>
          <p:cNvPicPr preferRelativeResize="0"/>
          <p:nvPr/>
        </p:nvPicPr>
        <p:blipFill rotWithShape="1">
          <a:blip r:embed="rId3">
            <a:alphaModFix/>
          </a:blip>
          <a:srcRect/>
          <a:stretch/>
        </p:blipFill>
        <p:spPr>
          <a:xfrm>
            <a:off x="7427" y="0"/>
            <a:ext cx="12184573" cy="68580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3"/>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lt1"/>
              </a:buClr>
              <a:buSzPts val="4000"/>
              <a:buFont typeface="Century Gothic"/>
              <a:buNone/>
            </a:pPr>
            <a:r>
              <a:rPr lang="en-US"/>
              <a:t>INTRODUCTION</a:t>
            </a:r>
            <a:endParaRPr/>
          </a:p>
        </p:txBody>
      </p:sp>
      <p:sp>
        <p:nvSpPr>
          <p:cNvPr id="157" name="Google Shape;157;p3"/>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200"/>
              <a:buFont typeface="Arial"/>
              <a:buChar char="•"/>
            </a:pPr>
            <a:r>
              <a:rPr lang="en-US" b="0" i="0">
                <a:latin typeface="Arial"/>
                <a:ea typeface="Arial"/>
                <a:cs typeface="Arial"/>
                <a:sym typeface="Arial"/>
              </a:rPr>
              <a:t>Lane detection is an important component of autonomous vehicles and ADAS, as it enables the vehicles to stay within their designated lanes while driving on roads.</a:t>
            </a:r>
            <a:endParaRPr/>
          </a:p>
          <a:p>
            <a:pPr marL="228600" lvl="0" indent="-88900" algn="l" rtl="0">
              <a:lnSpc>
                <a:spcPct val="90000"/>
              </a:lnSpc>
              <a:spcBef>
                <a:spcPts val="1000"/>
              </a:spcBef>
              <a:spcAft>
                <a:spcPts val="0"/>
              </a:spcAft>
              <a:buClr>
                <a:schemeClr val="lt1"/>
              </a:buClr>
              <a:buSzPts val="2200"/>
              <a:buFont typeface="Arial"/>
              <a:buNone/>
            </a:pPr>
            <a:endParaRPr b="0" i="0">
              <a:latin typeface="Arial"/>
              <a:ea typeface="Arial"/>
              <a:cs typeface="Arial"/>
              <a:sym typeface="Arial"/>
            </a:endParaRPr>
          </a:p>
          <a:p>
            <a:pPr marL="228600" lvl="0" indent="-228600" algn="l" rtl="0">
              <a:lnSpc>
                <a:spcPct val="90000"/>
              </a:lnSpc>
              <a:spcBef>
                <a:spcPts val="1000"/>
              </a:spcBef>
              <a:spcAft>
                <a:spcPts val="0"/>
              </a:spcAft>
              <a:buClr>
                <a:schemeClr val="lt1"/>
              </a:buClr>
              <a:buSzPts val="2200"/>
              <a:buFont typeface="Arial"/>
              <a:buChar char="•"/>
            </a:pPr>
            <a:r>
              <a:rPr lang="en-US" b="0" i="0">
                <a:latin typeface="Arial"/>
                <a:ea typeface="Arial"/>
                <a:cs typeface="Arial"/>
                <a:sym typeface="Arial"/>
              </a:rPr>
              <a:t>Importance of lane detection in self-driving cars and Advanced </a:t>
            </a:r>
            <a:r>
              <a:rPr lang="en-US">
                <a:latin typeface="Arial"/>
                <a:ea typeface="Arial"/>
                <a:cs typeface="Arial"/>
                <a:sym typeface="Arial"/>
              </a:rPr>
              <a:t>D</a:t>
            </a:r>
            <a:r>
              <a:rPr lang="en-US" b="0" i="0">
                <a:latin typeface="Arial"/>
                <a:ea typeface="Arial"/>
                <a:cs typeface="Arial"/>
                <a:sym typeface="Arial"/>
              </a:rPr>
              <a:t>river-Assistance </a:t>
            </a:r>
            <a:r>
              <a:rPr lang="en-US">
                <a:latin typeface="Arial"/>
                <a:ea typeface="Arial"/>
                <a:cs typeface="Arial"/>
                <a:sym typeface="Arial"/>
              </a:rPr>
              <a:t>S</a:t>
            </a:r>
            <a:r>
              <a:rPr lang="en-US" b="0" i="0">
                <a:latin typeface="Arial"/>
                <a:ea typeface="Arial"/>
                <a:cs typeface="Arial"/>
                <a:sym typeface="Arial"/>
              </a:rPr>
              <a:t>ystems (ADAS) is that it helps to improve the safety and accuracy of autonomous vehicles, and is crucial for the successful implementation of these technologies.</a:t>
            </a:r>
            <a:endParaRPr/>
          </a:p>
          <a:p>
            <a:pPr marL="228600" lvl="0" indent="-88900" algn="l" rtl="0">
              <a:lnSpc>
                <a:spcPct val="90000"/>
              </a:lnSpc>
              <a:spcBef>
                <a:spcPts val="1000"/>
              </a:spcBef>
              <a:spcAft>
                <a:spcPts val="0"/>
              </a:spcAft>
              <a:buClr>
                <a:schemeClr val="lt1"/>
              </a:buClr>
              <a:buSzPts val="2200"/>
              <a:buFont typeface="Arial"/>
              <a:buNone/>
            </a:pPr>
            <a:endParaRPr b="0" i="0">
              <a:latin typeface="Arial"/>
              <a:ea typeface="Arial"/>
              <a:cs typeface="Arial"/>
              <a:sym typeface="Arial"/>
            </a:endParaRPr>
          </a:p>
          <a:p>
            <a:pPr marL="228600" lvl="0" indent="-228600" algn="l" rtl="0">
              <a:lnSpc>
                <a:spcPct val="90000"/>
              </a:lnSpc>
              <a:spcBef>
                <a:spcPts val="1000"/>
              </a:spcBef>
              <a:spcAft>
                <a:spcPts val="0"/>
              </a:spcAft>
              <a:buClr>
                <a:schemeClr val="lt1"/>
              </a:buClr>
              <a:buSzPts val="2200"/>
              <a:buFont typeface="Arial"/>
              <a:buChar char="•"/>
            </a:pPr>
            <a:r>
              <a:rPr lang="en-US" b="0" i="0">
                <a:latin typeface="Arial"/>
                <a:ea typeface="Arial"/>
                <a:cs typeface="Arial"/>
                <a:sym typeface="Arial"/>
              </a:rPr>
              <a:t>This presentation will provide an overview of lane detection using Python, including the image processing techniques used and how they are applied in lane detection, as well as the different approaches to lane detection.</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g2374c0d89ad_0_0"/>
          <p:cNvSpPr txBox="1">
            <a:spLocks noGrp="1"/>
          </p:cNvSpPr>
          <p:nvPr>
            <p:ph type="title"/>
          </p:nvPr>
        </p:nvSpPr>
        <p:spPr>
          <a:xfrm>
            <a:off x="2895600" y="764373"/>
            <a:ext cx="8610600" cy="1293000"/>
          </a:xfrm>
          <a:prstGeom prst="rect">
            <a:avLst/>
          </a:prstGeom>
        </p:spPr>
        <p:txBody>
          <a:bodyPr spcFirstLastPara="1" wrap="square" lIns="91425" tIns="45700" rIns="91425" bIns="45700" anchor="ctr" anchorCtr="0">
            <a:normAutofit/>
          </a:bodyPr>
          <a:lstStyle/>
          <a:p>
            <a:pPr marL="0" lvl="0" indent="0" algn="r" rtl="0">
              <a:spcBef>
                <a:spcPts val="0"/>
              </a:spcBef>
              <a:spcAft>
                <a:spcPts val="0"/>
              </a:spcAft>
              <a:buNone/>
            </a:pPr>
            <a:endParaRPr/>
          </a:p>
        </p:txBody>
      </p:sp>
      <p:sp>
        <p:nvSpPr>
          <p:cNvPr id="163" name="Google Shape;163;g2374c0d89ad_0_0"/>
          <p:cNvSpPr txBox="1">
            <a:spLocks noGrp="1"/>
          </p:cNvSpPr>
          <p:nvPr>
            <p:ph type="body" idx="1"/>
          </p:nvPr>
        </p:nvSpPr>
        <p:spPr>
          <a:xfrm>
            <a:off x="685800" y="2194560"/>
            <a:ext cx="10820400" cy="40242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endParaRPr/>
          </a:p>
        </p:txBody>
      </p:sp>
      <p:pic>
        <p:nvPicPr>
          <p:cNvPr id="164" name="Google Shape;164;g2374c0d89ad_0_0"/>
          <p:cNvPicPr preferRelativeResize="0"/>
          <p:nvPr/>
        </p:nvPicPr>
        <p:blipFill>
          <a:blip r:embed="rId3">
            <a:alphaModFix/>
          </a:blip>
          <a:stretch>
            <a:fillRect/>
          </a:stretch>
        </p:blipFill>
        <p:spPr>
          <a:xfrm>
            <a:off x="0" y="0"/>
            <a:ext cx="12191999" cy="68580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4"/>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lt1"/>
              </a:buClr>
              <a:buSzPts val="4000"/>
              <a:buFont typeface="Arial"/>
              <a:buNone/>
            </a:pPr>
            <a:r>
              <a:rPr lang="en-US" b="0" i="0">
                <a:latin typeface="Arial"/>
                <a:ea typeface="Arial"/>
                <a:cs typeface="Arial"/>
                <a:sym typeface="Arial"/>
              </a:rPr>
              <a:t>IMAGE PROCESSING BASICS</a:t>
            </a:r>
            <a:endParaRPr/>
          </a:p>
        </p:txBody>
      </p:sp>
      <p:sp>
        <p:nvSpPr>
          <p:cNvPr id="170" name="Google Shape;170;p4"/>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200"/>
              <a:buFont typeface="Arial"/>
              <a:buChar char="•"/>
            </a:pPr>
            <a:r>
              <a:rPr lang="en-US" b="0" i="0">
                <a:latin typeface="Arial"/>
                <a:ea typeface="Arial"/>
                <a:cs typeface="Arial"/>
                <a:sym typeface="Arial"/>
              </a:rPr>
              <a:t>Image processing techniques are used to enhance the images captured by cameras in autonomous vehicles, and they play a critical role in detecting lanes on the road. The basic techniques that are commonly used include thresholding, blurring, edge detection, and more.</a:t>
            </a:r>
            <a:endParaRPr/>
          </a:p>
          <a:p>
            <a:pPr marL="228600" lvl="0" indent="-228600" algn="l" rtl="0">
              <a:lnSpc>
                <a:spcPct val="90000"/>
              </a:lnSpc>
              <a:spcBef>
                <a:spcPts val="1000"/>
              </a:spcBef>
              <a:spcAft>
                <a:spcPts val="0"/>
              </a:spcAft>
              <a:buClr>
                <a:schemeClr val="lt1"/>
              </a:buClr>
              <a:buSzPts val="2200"/>
              <a:buFont typeface="Arial"/>
              <a:buChar char="•"/>
            </a:pPr>
            <a:r>
              <a:rPr lang="en-US" b="0" i="0">
                <a:latin typeface="Arial"/>
                <a:ea typeface="Arial"/>
                <a:cs typeface="Arial"/>
                <a:sym typeface="Arial"/>
              </a:rPr>
              <a:t>These image processing techniques are applied to the </a:t>
            </a:r>
            <a:endParaRPr/>
          </a:p>
          <a:p>
            <a:pPr marL="0" lvl="0" indent="0" algn="l" rtl="0">
              <a:lnSpc>
                <a:spcPct val="90000"/>
              </a:lnSpc>
              <a:spcBef>
                <a:spcPts val="1000"/>
              </a:spcBef>
              <a:spcAft>
                <a:spcPts val="0"/>
              </a:spcAft>
              <a:buClr>
                <a:schemeClr val="lt1"/>
              </a:buClr>
              <a:buSzPts val="2200"/>
              <a:buNone/>
            </a:pPr>
            <a:r>
              <a:rPr lang="en-US" b="0" i="0">
                <a:latin typeface="Arial"/>
                <a:ea typeface="Arial"/>
                <a:cs typeface="Arial"/>
                <a:sym typeface="Arial"/>
              </a:rPr>
              <a:t>captured images to identify the edges of the lanes, </a:t>
            </a:r>
            <a:endParaRPr/>
          </a:p>
          <a:p>
            <a:pPr marL="0" lvl="0" indent="0" algn="l" rtl="0">
              <a:lnSpc>
                <a:spcPct val="90000"/>
              </a:lnSpc>
              <a:spcBef>
                <a:spcPts val="1000"/>
              </a:spcBef>
              <a:spcAft>
                <a:spcPts val="0"/>
              </a:spcAft>
              <a:buClr>
                <a:schemeClr val="lt1"/>
              </a:buClr>
              <a:buSzPts val="2200"/>
              <a:buNone/>
            </a:pPr>
            <a:r>
              <a:rPr lang="en-US" b="0" i="0">
                <a:latin typeface="Arial"/>
                <a:ea typeface="Arial"/>
                <a:cs typeface="Arial"/>
                <a:sym typeface="Arial"/>
              </a:rPr>
              <a:t>which are then used to determine the location and </a:t>
            </a:r>
            <a:endParaRPr/>
          </a:p>
          <a:p>
            <a:pPr marL="0" lvl="0" indent="0" algn="l" rtl="0">
              <a:lnSpc>
                <a:spcPct val="90000"/>
              </a:lnSpc>
              <a:spcBef>
                <a:spcPts val="1000"/>
              </a:spcBef>
              <a:spcAft>
                <a:spcPts val="0"/>
              </a:spcAft>
              <a:buClr>
                <a:schemeClr val="lt1"/>
              </a:buClr>
              <a:buSzPts val="2200"/>
              <a:buNone/>
            </a:pPr>
            <a:r>
              <a:rPr lang="en-US" b="0" i="0">
                <a:latin typeface="Arial"/>
                <a:ea typeface="Arial"/>
                <a:cs typeface="Arial"/>
                <a:sym typeface="Arial"/>
              </a:rPr>
              <a:t>boundaries of the lanes.</a:t>
            </a:r>
            <a:endParaRPr/>
          </a:p>
          <a:p>
            <a:pPr marL="228600" lvl="0" indent="-88900" algn="l" rtl="0">
              <a:lnSpc>
                <a:spcPct val="90000"/>
              </a:lnSpc>
              <a:spcBef>
                <a:spcPts val="1000"/>
              </a:spcBef>
              <a:spcAft>
                <a:spcPts val="0"/>
              </a:spcAft>
              <a:buClr>
                <a:schemeClr val="lt1"/>
              </a:buClr>
              <a:buSzPts val="2200"/>
              <a:buNone/>
            </a:pPr>
            <a:endParaRPr/>
          </a:p>
        </p:txBody>
      </p:sp>
      <p:pic>
        <p:nvPicPr>
          <p:cNvPr id="171" name="Google Shape;171;p4"/>
          <p:cNvPicPr preferRelativeResize="0"/>
          <p:nvPr/>
        </p:nvPicPr>
        <p:blipFill rotWithShape="1">
          <a:blip r:embed="rId3">
            <a:alphaModFix/>
          </a:blip>
          <a:srcRect/>
          <a:stretch/>
        </p:blipFill>
        <p:spPr>
          <a:xfrm>
            <a:off x="7528560" y="3417184"/>
            <a:ext cx="3977640" cy="267644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5"/>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lt1"/>
              </a:buClr>
              <a:buSzPts val="4000"/>
              <a:buFont typeface="Century Gothic"/>
              <a:buNone/>
            </a:pPr>
            <a:r>
              <a:rPr lang="en-US"/>
              <a:t>HOUGH TRANSFORM</a:t>
            </a:r>
            <a:endParaRPr/>
          </a:p>
        </p:txBody>
      </p:sp>
      <p:sp>
        <p:nvSpPr>
          <p:cNvPr id="177" name="Google Shape;177;p5"/>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200"/>
              <a:buChar char="•"/>
            </a:pPr>
            <a:r>
              <a:rPr lang="en-US"/>
              <a:t>The Hough Transform algorithm is a popular technique used in image processing for detecting lines and shapes. It works by identifying patterns in the image that correspond to lines, and then using these patterns to identify the location and orientation of the lines.</a:t>
            </a:r>
            <a:endParaRPr/>
          </a:p>
          <a:p>
            <a:pPr marL="228600" lvl="0" indent="-228600" algn="l" rtl="0">
              <a:lnSpc>
                <a:spcPct val="90000"/>
              </a:lnSpc>
              <a:spcBef>
                <a:spcPts val="1000"/>
              </a:spcBef>
              <a:spcAft>
                <a:spcPts val="0"/>
              </a:spcAft>
              <a:buClr>
                <a:schemeClr val="lt1"/>
              </a:buClr>
              <a:buSzPts val="2200"/>
              <a:buChar char="•"/>
            </a:pPr>
            <a:r>
              <a:rPr lang="en-US"/>
              <a:t>In lane detection, the Hough Transform algorithm</a:t>
            </a:r>
            <a:endParaRPr/>
          </a:p>
          <a:p>
            <a:pPr marL="0" lvl="0" indent="0" algn="l" rtl="0">
              <a:lnSpc>
                <a:spcPct val="90000"/>
              </a:lnSpc>
              <a:spcBef>
                <a:spcPts val="1000"/>
              </a:spcBef>
              <a:spcAft>
                <a:spcPts val="0"/>
              </a:spcAft>
              <a:buClr>
                <a:schemeClr val="lt1"/>
              </a:buClr>
              <a:buSzPts val="2200"/>
              <a:buNone/>
            </a:pPr>
            <a:r>
              <a:rPr lang="en-US"/>
              <a:t> is used to identify the lines that correspond to the </a:t>
            </a:r>
            <a:endParaRPr/>
          </a:p>
          <a:p>
            <a:pPr marL="0" lvl="0" indent="0" algn="l" rtl="0">
              <a:lnSpc>
                <a:spcPct val="90000"/>
              </a:lnSpc>
              <a:spcBef>
                <a:spcPts val="1000"/>
              </a:spcBef>
              <a:spcAft>
                <a:spcPts val="0"/>
              </a:spcAft>
              <a:buClr>
                <a:schemeClr val="lt1"/>
              </a:buClr>
              <a:buSzPts val="2200"/>
              <a:buNone/>
            </a:pPr>
            <a:r>
              <a:rPr lang="en-US"/>
              <a:t>lanes on the road, by detecting the edges of the lanes</a:t>
            </a:r>
            <a:endParaRPr/>
          </a:p>
          <a:p>
            <a:pPr marL="0" lvl="0" indent="0" algn="l" rtl="0">
              <a:lnSpc>
                <a:spcPct val="90000"/>
              </a:lnSpc>
              <a:spcBef>
                <a:spcPts val="1000"/>
              </a:spcBef>
              <a:spcAft>
                <a:spcPts val="0"/>
              </a:spcAft>
              <a:buClr>
                <a:schemeClr val="lt1"/>
              </a:buClr>
              <a:buSzPts val="2200"/>
              <a:buNone/>
            </a:pPr>
            <a:r>
              <a:rPr lang="en-US"/>
              <a:t> in the image and then transforming these edges into</a:t>
            </a:r>
            <a:endParaRPr/>
          </a:p>
          <a:p>
            <a:pPr marL="0" lvl="0" indent="0" algn="l" rtl="0">
              <a:lnSpc>
                <a:spcPct val="90000"/>
              </a:lnSpc>
              <a:spcBef>
                <a:spcPts val="1000"/>
              </a:spcBef>
              <a:spcAft>
                <a:spcPts val="0"/>
              </a:spcAft>
              <a:buClr>
                <a:schemeClr val="lt1"/>
              </a:buClr>
              <a:buSzPts val="2200"/>
              <a:buNone/>
            </a:pPr>
            <a:r>
              <a:rPr lang="en-US"/>
              <a:t> lines using the Hough Transform.</a:t>
            </a:r>
            <a:endParaRPr/>
          </a:p>
        </p:txBody>
      </p:sp>
      <p:pic>
        <p:nvPicPr>
          <p:cNvPr id="178" name="Google Shape;178;p5"/>
          <p:cNvPicPr preferRelativeResize="0"/>
          <p:nvPr/>
        </p:nvPicPr>
        <p:blipFill rotWithShape="1">
          <a:blip r:embed="rId3">
            <a:alphaModFix/>
          </a:blip>
          <a:srcRect/>
          <a:stretch/>
        </p:blipFill>
        <p:spPr>
          <a:xfrm>
            <a:off x="8265449" y="3556000"/>
            <a:ext cx="3240752" cy="266268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6"/>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lt1"/>
              </a:buClr>
              <a:buSzPts val="4000"/>
              <a:buFont typeface="Century Gothic"/>
              <a:buNone/>
            </a:pPr>
            <a:r>
              <a:rPr lang="en-US"/>
              <a:t>CANNY EDGE DETECTION</a:t>
            </a:r>
            <a:endParaRPr/>
          </a:p>
        </p:txBody>
      </p:sp>
      <p:sp>
        <p:nvSpPr>
          <p:cNvPr id="184" name="Google Shape;184;p6"/>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200"/>
              <a:buChar char="•"/>
            </a:pPr>
            <a:r>
              <a:rPr lang="en-US"/>
              <a:t>The Canny Edge Detection algorithm is another popular technique used in image processing for detecting edges in an image. It works by identifying the areas of the image with the highest gradient, which are usually the edges of objects in the image.</a:t>
            </a:r>
            <a:endParaRPr/>
          </a:p>
          <a:p>
            <a:pPr marL="228600" lvl="0" indent="-228600" algn="l" rtl="0">
              <a:lnSpc>
                <a:spcPct val="90000"/>
              </a:lnSpc>
              <a:spcBef>
                <a:spcPts val="1000"/>
              </a:spcBef>
              <a:spcAft>
                <a:spcPts val="0"/>
              </a:spcAft>
              <a:buClr>
                <a:schemeClr val="lt1"/>
              </a:buClr>
              <a:buSzPts val="2200"/>
              <a:buChar char="•"/>
            </a:pPr>
            <a:r>
              <a:rPr lang="en-US"/>
              <a:t>In lane detection, the Canny Edge Detection algorithm is used to detect the edges of the lanes on the road, which are then used to determine the location and boundaries of the lanes.</a:t>
            </a:r>
            <a:endParaRPr/>
          </a:p>
        </p:txBody>
      </p:sp>
      <p:pic>
        <p:nvPicPr>
          <p:cNvPr id="185" name="Google Shape;185;p6"/>
          <p:cNvPicPr preferRelativeResize="0"/>
          <p:nvPr/>
        </p:nvPicPr>
        <p:blipFill rotWithShape="1">
          <a:blip r:embed="rId3">
            <a:alphaModFix/>
          </a:blip>
          <a:srcRect/>
          <a:stretch/>
        </p:blipFill>
        <p:spPr>
          <a:xfrm>
            <a:off x="6258855" y="4287520"/>
            <a:ext cx="5247346" cy="19413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lt1"/>
              </a:buClr>
              <a:buSzPts val="4000"/>
              <a:buFont typeface="Century Gothic"/>
              <a:buNone/>
            </a:pPr>
            <a:r>
              <a:rPr lang="en-US"/>
              <a:t>LANE DETECTION PIPELINE</a:t>
            </a:r>
            <a:endParaRPr/>
          </a:p>
        </p:txBody>
      </p:sp>
      <p:sp>
        <p:nvSpPr>
          <p:cNvPr id="191" name="Google Shape;191;p7"/>
          <p:cNvSpPr txBox="1">
            <a:spLocks noGrp="1"/>
          </p:cNvSpPr>
          <p:nvPr>
            <p:ph type="body" idx="1"/>
          </p:nvPr>
        </p:nvSpPr>
        <p:spPr>
          <a:xfrm>
            <a:off x="685800" y="2133600"/>
            <a:ext cx="10820400" cy="4085085"/>
          </a:xfrm>
          <a:prstGeom prst="rect">
            <a:avLst/>
          </a:prstGeom>
          <a:noFill/>
          <a:ln>
            <a:noFill/>
          </a:ln>
        </p:spPr>
        <p:txBody>
          <a:bodyPr spcFirstLastPara="1" wrap="square" lIns="91425" tIns="45700" rIns="91425" bIns="45700" anchor="t" anchorCtr="0">
            <a:normAutofit/>
          </a:bodyPr>
          <a:lstStyle/>
          <a:p>
            <a:pPr marL="228600" lvl="0" indent="-228600" algn="l" rtl="0">
              <a:lnSpc>
                <a:spcPct val="100000"/>
              </a:lnSpc>
              <a:spcBef>
                <a:spcPts val="0"/>
              </a:spcBef>
              <a:spcAft>
                <a:spcPts val="0"/>
              </a:spcAft>
              <a:buClr>
                <a:schemeClr val="lt1"/>
              </a:buClr>
              <a:buSzPts val="2200"/>
              <a:buChar char="•"/>
            </a:pPr>
            <a:r>
              <a:rPr lang="en-US"/>
              <a:t>The lane detection pipeline is a series of steps that are used to identify and locate the lanes on the road. These steps include capturing the image, applying image processing techniques, detecting the edges of the lanes, and transforming the edges into lines using the Hough Transform.</a:t>
            </a:r>
            <a:endParaRPr/>
          </a:p>
          <a:p>
            <a:pPr marL="228600" lvl="0" indent="-228600" algn="l" rtl="0">
              <a:lnSpc>
                <a:spcPct val="90000"/>
              </a:lnSpc>
              <a:spcBef>
                <a:spcPts val="1000"/>
              </a:spcBef>
              <a:spcAft>
                <a:spcPts val="0"/>
              </a:spcAft>
              <a:buClr>
                <a:schemeClr val="lt1"/>
              </a:buClr>
              <a:buSzPts val="2200"/>
              <a:buChar char="•"/>
            </a:pPr>
            <a:r>
              <a:rPr lang="en-US"/>
              <a:t>The steps involved in the lane detection</a:t>
            </a:r>
            <a:endParaRPr/>
          </a:p>
          <a:p>
            <a:pPr marL="0" lvl="0" indent="0" algn="l" rtl="0">
              <a:lnSpc>
                <a:spcPct val="90000"/>
              </a:lnSpc>
              <a:spcBef>
                <a:spcPts val="1000"/>
              </a:spcBef>
              <a:spcAft>
                <a:spcPts val="0"/>
              </a:spcAft>
              <a:buClr>
                <a:schemeClr val="lt1"/>
              </a:buClr>
              <a:buSzPts val="2200"/>
              <a:buNone/>
            </a:pPr>
            <a:r>
              <a:rPr lang="en-US"/>
              <a:t>pipeline can vary depending on the </a:t>
            </a:r>
            <a:endParaRPr/>
          </a:p>
          <a:p>
            <a:pPr marL="0" lvl="0" indent="0" algn="l" rtl="0">
              <a:lnSpc>
                <a:spcPct val="90000"/>
              </a:lnSpc>
              <a:spcBef>
                <a:spcPts val="1000"/>
              </a:spcBef>
              <a:spcAft>
                <a:spcPts val="0"/>
              </a:spcAft>
              <a:buClr>
                <a:schemeClr val="lt1"/>
              </a:buClr>
              <a:buSzPts val="2200"/>
              <a:buNone/>
            </a:pPr>
            <a:r>
              <a:rPr lang="en-US"/>
              <a:t>specific approach used, but typically </a:t>
            </a:r>
            <a:endParaRPr/>
          </a:p>
          <a:p>
            <a:pPr marL="0" lvl="0" indent="0" algn="l" rtl="0">
              <a:lnSpc>
                <a:spcPct val="90000"/>
              </a:lnSpc>
              <a:spcBef>
                <a:spcPts val="1000"/>
              </a:spcBef>
              <a:spcAft>
                <a:spcPts val="0"/>
              </a:spcAft>
              <a:buClr>
                <a:schemeClr val="lt1"/>
              </a:buClr>
              <a:buSzPts val="2200"/>
              <a:buNone/>
            </a:pPr>
            <a:r>
              <a:rPr lang="en-US"/>
              <a:t>involve a combination of image processing</a:t>
            </a:r>
            <a:endParaRPr/>
          </a:p>
          <a:p>
            <a:pPr marL="0" lvl="0" indent="0" algn="l" rtl="0">
              <a:lnSpc>
                <a:spcPct val="90000"/>
              </a:lnSpc>
              <a:spcBef>
                <a:spcPts val="1000"/>
              </a:spcBef>
              <a:spcAft>
                <a:spcPts val="0"/>
              </a:spcAft>
              <a:buClr>
                <a:schemeClr val="lt1"/>
              </a:buClr>
              <a:buSzPts val="2200"/>
              <a:buNone/>
            </a:pPr>
            <a:r>
              <a:rPr lang="en-US"/>
              <a:t>techniques, edge detection, and Hough </a:t>
            </a:r>
            <a:endParaRPr/>
          </a:p>
          <a:p>
            <a:pPr marL="0" lvl="0" indent="0" algn="l" rtl="0">
              <a:lnSpc>
                <a:spcPct val="90000"/>
              </a:lnSpc>
              <a:spcBef>
                <a:spcPts val="1000"/>
              </a:spcBef>
              <a:spcAft>
                <a:spcPts val="0"/>
              </a:spcAft>
              <a:buClr>
                <a:schemeClr val="lt1"/>
              </a:buClr>
              <a:buSzPts val="2200"/>
              <a:buNone/>
            </a:pPr>
            <a:r>
              <a:rPr lang="en-US"/>
              <a:t>Transform.</a:t>
            </a:r>
            <a:endParaRPr/>
          </a:p>
        </p:txBody>
      </p:sp>
      <p:pic>
        <p:nvPicPr>
          <p:cNvPr id="192" name="Google Shape;192;p7"/>
          <p:cNvPicPr preferRelativeResize="0"/>
          <p:nvPr/>
        </p:nvPicPr>
        <p:blipFill rotWithShape="1">
          <a:blip r:embed="rId3">
            <a:alphaModFix/>
          </a:blip>
          <a:srcRect/>
          <a:stretch/>
        </p:blipFill>
        <p:spPr>
          <a:xfrm>
            <a:off x="6918562" y="3696246"/>
            <a:ext cx="4587638" cy="252243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8"/>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lt1"/>
              </a:buClr>
              <a:buSzPts val="4000"/>
              <a:buFont typeface="Century Gothic"/>
              <a:buNone/>
            </a:pPr>
            <a:r>
              <a:rPr lang="en-US"/>
              <a:t>LANE DETECTION USING OPEN CV</a:t>
            </a:r>
            <a:endParaRPr/>
          </a:p>
        </p:txBody>
      </p:sp>
      <p:sp>
        <p:nvSpPr>
          <p:cNvPr id="198" name="Google Shape;198;p8"/>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lt1"/>
              </a:buClr>
              <a:buSzPts val="2200"/>
              <a:buNone/>
            </a:pPr>
            <a:r>
              <a:rPr lang="en-US"/>
              <a:t>OpenCV is a popular library used for computer vision and image processing. </a:t>
            </a:r>
            <a:endParaRPr/>
          </a:p>
          <a:p>
            <a:pPr marL="0" lvl="0" indent="0" algn="l" rtl="0">
              <a:lnSpc>
                <a:spcPct val="90000"/>
              </a:lnSpc>
              <a:spcBef>
                <a:spcPts val="1000"/>
              </a:spcBef>
              <a:spcAft>
                <a:spcPts val="0"/>
              </a:spcAft>
              <a:buClr>
                <a:schemeClr val="lt1"/>
              </a:buClr>
              <a:buSzPts val="2200"/>
              <a:buNone/>
            </a:pPr>
            <a:r>
              <a:rPr lang="en-US"/>
              <a:t>In lane detection, OpenCV can be </a:t>
            </a:r>
            <a:endParaRPr/>
          </a:p>
          <a:p>
            <a:pPr marL="0" lvl="0" indent="0" algn="l" rtl="0">
              <a:lnSpc>
                <a:spcPct val="90000"/>
              </a:lnSpc>
              <a:spcBef>
                <a:spcPts val="1000"/>
              </a:spcBef>
              <a:spcAft>
                <a:spcPts val="0"/>
              </a:spcAft>
              <a:buClr>
                <a:schemeClr val="lt1"/>
              </a:buClr>
              <a:buSzPts val="2200"/>
              <a:buNone/>
            </a:pPr>
            <a:r>
              <a:rPr lang="en-US"/>
              <a:t>used to apply the necessary image</a:t>
            </a:r>
            <a:endParaRPr/>
          </a:p>
          <a:p>
            <a:pPr marL="0" lvl="0" indent="0" algn="l" rtl="0">
              <a:lnSpc>
                <a:spcPct val="90000"/>
              </a:lnSpc>
              <a:spcBef>
                <a:spcPts val="1000"/>
              </a:spcBef>
              <a:spcAft>
                <a:spcPts val="0"/>
              </a:spcAft>
              <a:buClr>
                <a:schemeClr val="lt1"/>
              </a:buClr>
              <a:buSzPts val="2200"/>
              <a:buNone/>
            </a:pPr>
            <a:r>
              <a:rPr lang="en-US"/>
              <a:t>processing techniques, detect edges,</a:t>
            </a:r>
            <a:endParaRPr/>
          </a:p>
          <a:p>
            <a:pPr marL="0" lvl="0" indent="0" algn="l" rtl="0">
              <a:lnSpc>
                <a:spcPct val="90000"/>
              </a:lnSpc>
              <a:spcBef>
                <a:spcPts val="1000"/>
              </a:spcBef>
              <a:spcAft>
                <a:spcPts val="0"/>
              </a:spcAft>
              <a:buClr>
                <a:schemeClr val="lt1"/>
              </a:buClr>
              <a:buSzPts val="2200"/>
              <a:buNone/>
            </a:pPr>
            <a:r>
              <a:rPr lang="en-US"/>
              <a:t>and perform the Hough Transform to </a:t>
            </a:r>
            <a:endParaRPr/>
          </a:p>
          <a:p>
            <a:pPr marL="0" lvl="0" indent="0" algn="l" rtl="0">
              <a:lnSpc>
                <a:spcPct val="90000"/>
              </a:lnSpc>
              <a:spcBef>
                <a:spcPts val="1000"/>
              </a:spcBef>
              <a:spcAft>
                <a:spcPts val="0"/>
              </a:spcAft>
              <a:buClr>
                <a:schemeClr val="lt1"/>
              </a:buClr>
              <a:buSzPts val="2200"/>
              <a:buNone/>
            </a:pPr>
            <a:r>
              <a:rPr lang="en-US"/>
              <a:t>detect the lanes on the road.</a:t>
            </a:r>
            <a:endParaRPr/>
          </a:p>
        </p:txBody>
      </p:sp>
      <p:pic>
        <p:nvPicPr>
          <p:cNvPr id="199" name="Google Shape;199;p8"/>
          <p:cNvPicPr preferRelativeResize="0"/>
          <p:nvPr/>
        </p:nvPicPr>
        <p:blipFill rotWithShape="1">
          <a:blip r:embed="rId3">
            <a:alphaModFix/>
          </a:blip>
          <a:srcRect/>
          <a:stretch/>
        </p:blipFill>
        <p:spPr>
          <a:xfrm>
            <a:off x="5938490" y="3108960"/>
            <a:ext cx="5567710" cy="3109725"/>
          </a:xfrm>
          <a:prstGeom prst="rect">
            <a:avLst/>
          </a:prstGeom>
          <a:noFill/>
          <a:ln>
            <a:noFill/>
          </a:ln>
        </p:spPr>
      </p:pic>
    </p:spTree>
  </p:cSld>
  <p:clrMapOvr>
    <a:masterClrMapping/>
  </p:clrMapOvr>
</p:sld>
</file>

<file path=ppt/theme/theme1.xml><?xml version="1.0" encoding="utf-8"?>
<a:theme xmlns:a="http://schemas.openxmlformats.org/drawingml/2006/main" name="Vapor Trail">
  <a:themeElements>
    <a:clrScheme name="Vapor Trail">
      <a:dk1>
        <a:srgbClr val="000000"/>
      </a:dk1>
      <a:lt1>
        <a:srgbClr val="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114</TotalTime>
  <Words>659</Words>
  <Application>Microsoft Office PowerPoint</Application>
  <PresentationFormat>Widescreen</PresentationFormat>
  <Paragraphs>53</Paragraphs>
  <Slides>13</Slides>
  <Notes>13</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13</vt:i4>
      </vt:variant>
    </vt:vector>
  </HeadingPairs>
  <TitlesOfParts>
    <vt:vector size="16" baseType="lpstr">
      <vt:lpstr>Century Gothic</vt:lpstr>
      <vt:lpstr>Arial</vt:lpstr>
      <vt:lpstr>Vapor Trail</vt:lpstr>
      <vt:lpstr>LANE DETECTION</vt:lpstr>
      <vt:lpstr>PowerPoint Presentation</vt:lpstr>
      <vt:lpstr>INTRODUCTION</vt:lpstr>
      <vt:lpstr>PowerPoint Presentation</vt:lpstr>
      <vt:lpstr>IMAGE PROCESSING BASICS</vt:lpstr>
      <vt:lpstr>HOUGH TRANSFORM</vt:lpstr>
      <vt:lpstr>CANNY EDGE DETECTION</vt:lpstr>
      <vt:lpstr>LANE DETECTION PIPELINE</vt:lpstr>
      <vt:lpstr>LANE DETECTION USING OPEN CV</vt:lpstr>
      <vt:lpstr>CONCLUSION</vt:lpstr>
      <vt:lpstr>FUTURE SCOPE</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LANE DETECTION</dc:title>
  <dc:creator>shivansh gupta</dc:creator>
  <cp:lastModifiedBy>Shubhkarman Singh</cp:lastModifiedBy>
  <cp:revision>1</cp:revision>
  <dcterms:created xsi:type="dcterms:W3CDTF">2023-04-18T08:40:54Z</dcterms:created>
  <dcterms:modified xsi:type="dcterms:W3CDTF">2023-04-27T18:57:15Z</dcterms:modified>
</cp:coreProperties>
</file>